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22"/>
  </p:notesMasterIdLst>
  <p:sldIdLst>
    <p:sldId id="257" r:id="rId6"/>
    <p:sldId id="273" r:id="rId7"/>
    <p:sldId id="272" r:id="rId8"/>
    <p:sldId id="271" r:id="rId9"/>
    <p:sldId id="258" r:id="rId10"/>
    <p:sldId id="260" r:id="rId11"/>
    <p:sldId id="261" r:id="rId12"/>
    <p:sldId id="262" r:id="rId13"/>
    <p:sldId id="263" r:id="rId14"/>
    <p:sldId id="266" r:id="rId15"/>
    <p:sldId id="264" r:id="rId16"/>
    <p:sldId id="265" r:id="rId17"/>
    <p:sldId id="269" r:id="rId18"/>
    <p:sldId id="267" r:id="rId19"/>
    <p:sldId id="268"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AE45B-1012-2305-C516-61DA18624D76}" v="2" dt="2023-01-06T09:21:04.463"/>
    <p1510:client id="{4899B0F1-0654-AE75-2954-5B40EA69B23C}" v="3" dt="2023-03-19T09:11:01.963"/>
    <p1510:client id="{78FAF23C-2E95-0B64-C525-8C70D1BED8A3}" v="3" dt="2023-02-06T10:37:22.143"/>
    <p1510:client id="{7B6D5338-0938-D517-32DC-0B5741CCF82E}" v="8" dt="2023-02-03T19:17:50.611"/>
    <p1510:client id="{B9EF2599-CB3D-ADDD-4D59-36A9C7BB20AB}" v="17" dt="2023-03-08T11:31:19.425"/>
    <p1510:client id="{DB97B094-AA93-4AE3-A7E0-DBB5068828F7}" v="10" dt="2022-10-04T16:13:39.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ita Silaparasetty" userId="S::vinitas@justit.co.uk::23a627d4-2336-43bb-8521-fe23304def7a" providerId="AD" clId="Web-{7B6D5338-0938-D517-32DC-0B5741CCF82E}"/>
    <pc:docChg chg="delSld modSld">
      <pc:chgData name="Vinita Silaparasetty" userId="S::vinitas@justit.co.uk::23a627d4-2336-43bb-8521-fe23304def7a" providerId="AD" clId="Web-{7B6D5338-0938-D517-32DC-0B5741CCF82E}" dt="2023-02-03T19:17:50.611" v="7"/>
      <pc:docMkLst>
        <pc:docMk/>
      </pc:docMkLst>
      <pc:sldChg chg="modSp">
        <pc:chgData name="Vinita Silaparasetty" userId="S::vinitas@justit.co.uk::23a627d4-2336-43bb-8521-fe23304def7a" providerId="AD" clId="Web-{7B6D5338-0938-D517-32DC-0B5741CCF82E}" dt="2023-02-03T19:17:40.057" v="6"/>
        <pc:sldMkLst>
          <pc:docMk/>
          <pc:sldMk cId="999644630" sldId="268"/>
        </pc:sldMkLst>
        <pc:picChg chg="mod modCrop">
          <ac:chgData name="Vinita Silaparasetty" userId="S::vinitas@justit.co.uk::23a627d4-2336-43bb-8521-fe23304def7a" providerId="AD" clId="Web-{7B6D5338-0938-D517-32DC-0B5741CCF82E}" dt="2023-02-03T19:17:40.057" v="6"/>
          <ac:picMkLst>
            <pc:docMk/>
            <pc:sldMk cId="999644630" sldId="268"/>
            <ac:picMk id="15" creationId="{4B63ECF1-0D26-6C9E-CEF9-36B963D36221}"/>
          </ac:picMkLst>
        </pc:picChg>
      </pc:sldChg>
      <pc:sldChg chg="del">
        <pc:chgData name="Vinita Silaparasetty" userId="S::vinitas@justit.co.uk::23a627d4-2336-43bb-8521-fe23304def7a" providerId="AD" clId="Web-{7B6D5338-0938-D517-32DC-0B5741CCF82E}" dt="2023-02-03T19:17:50.611" v="7"/>
        <pc:sldMkLst>
          <pc:docMk/>
          <pc:sldMk cId="4100069904" sldId="271"/>
        </pc:sldMkLst>
      </pc:sldChg>
    </pc:docChg>
  </pc:docChgLst>
  <pc:docChgLst>
    <pc:chgData name="Amanda Weaver" userId="6e4f2a05-5295-4e7e-bab9-a43623b7219c" providerId="ADAL" clId="{DB97B094-AA93-4AE3-A7E0-DBB5068828F7}"/>
    <pc:docChg chg="undo custSel addSld delSld modSld sldOrd">
      <pc:chgData name="Amanda Weaver" userId="6e4f2a05-5295-4e7e-bab9-a43623b7219c" providerId="ADAL" clId="{DB97B094-AA93-4AE3-A7E0-DBB5068828F7}" dt="2022-10-03T14:20:49.320" v="487" actId="47"/>
      <pc:docMkLst>
        <pc:docMk/>
      </pc:docMkLst>
      <pc:sldChg chg="modSp mod">
        <pc:chgData name="Amanda Weaver" userId="6e4f2a05-5295-4e7e-bab9-a43623b7219c" providerId="ADAL" clId="{DB97B094-AA93-4AE3-A7E0-DBB5068828F7}" dt="2022-09-29T14:10:37.732" v="39"/>
        <pc:sldMkLst>
          <pc:docMk/>
          <pc:sldMk cId="1318033887" sldId="258"/>
        </pc:sldMkLst>
        <pc:spChg chg="mod">
          <ac:chgData name="Amanda Weaver" userId="6e4f2a05-5295-4e7e-bab9-a43623b7219c" providerId="ADAL" clId="{DB97B094-AA93-4AE3-A7E0-DBB5068828F7}" dt="2022-09-29T14:10:37.732" v="39"/>
          <ac:spMkLst>
            <pc:docMk/>
            <pc:sldMk cId="1318033887" sldId="258"/>
            <ac:spMk id="4" creationId="{76BBF158-A379-F2D4-B329-333393F0EF00}"/>
          </ac:spMkLst>
        </pc:spChg>
      </pc:sldChg>
      <pc:sldChg chg="del">
        <pc:chgData name="Amanda Weaver" userId="6e4f2a05-5295-4e7e-bab9-a43623b7219c" providerId="ADAL" clId="{DB97B094-AA93-4AE3-A7E0-DBB5068828F7}" dt="2022-10-03T14:20:49.320" v="487" actId="47"/>
        <pc:sldMkLst>
          <pc:docMk/>
          <pc:sldMk cId="2815270595" sldId="259"/>
        </pc:sldMkLst>
      </pc:sldChg>
      <pc:sldChg chg="modSp mod">
        <pc:chgData name="Amanda Weaver" userId="6e4f2a05-5295-4e7e-bab9-a43623b7219c" providerId="ADAL" clId="{DB97B094-AA93-4AE3-A7E0-DBB5068828F7}" dt="2022-09-29T13:03:25.695" v="0" actId="113"/>
        <pc:sldMkLst>
          <pc:docMk/>
          <pc:sldMk cId="2922341605" sldId="260"/>
        </pc:sldMkLst>
        <pc:spChg chg="mod">
          <ac:chgData name="Amanda Weaver" userId="6e4f2a05-5295-4e7e-bab9-a43623b7219c" providerId="ADAL" clId="{DB97B094-AA93-4AE3-A7E0-DBB5068828F7}" dt="2022-09-29T13:03:25.695" v="0" actId="113"/>
          <ac:spMkLst>
            <pc:docMk/>
            <pc:sldMk cId="2922341605" sldId="260"/>
            <ac:spMk id="2" creationId="{90A6FF6B-D9A9-9E4F-19B4-4D67B05FBEAD}"/>
          </ac:spMkLst>
        </pc:spChg>
      </pc:sldChg>
      <pc:sldChg chg="addSp delSp modSp mod modNotesTx">
        <pc:chgData name="Amanda Weaver" userId="6e4f2a05-5295-4e7e-bab9-a43623b7219c" providerId="ADAL" clId="{DB97B094-AA93-4AE3-A7E0-DBB5068828F7}" dt="2022-09-29T14:07:59.091" v="28" actId="21"/>
        <pc:sldMkLst>
          <pc:docMk/>
          <pc:sldMk cId="747074128" sldId="261"/>
        </pc:sldMkLst>
        <pc:spChg chg="mod">
          <ac:chgData name="Amanda Weaver" userId="6e4f2a05-5295-4e7e-bab9-a43623b7219c" providerId="ADAL" clId="{DB97B094-AA93-4AE3-A7E0-DBB5068828F7}" dt="2022-09-29T14:06:24.889" v="22" actId="20577"/>
          <ac:spMkLst>
            <pc:docMk/>
            <pc:sldMk cId="747074128" sldId="261"/>
            <ac:spMk id="2" creationId="{05D417E9-0961-F5C6-F8B3-32AA371F29BC}"/>
          </ac:spMkLst>
        </pc:spChg>
        <pc:picChg chg="add del mod">
          <ac:chgData name="Amanda Weaver" userId="6e4f2a05-5295-4e7e-bab9-a43623b7219c" providerId="ADAL" clId="{DB97B094-AA93-4AE3-A7E0-DBB5068828F7}" dt="2022-09-29T14:07:59.091" v="28" actId="21"/>
          <ac:picMkLst>
            <pc:docMk/>
            <pc:sldMk cId="747074128" sldId="261"/>
            <ac:picMk id="5" creationId="{0000802E-2298-CA76-A58E-416A844CB697}"/>
          </ac:picMkLst>
        </pc:picChg>
        <pc:picChg chg="add mod">
          <ac:chgData name="Amanda Weaver" userId="6e4f2a05-5295-4e7e-bab9-a43623b7219c" providerId="ADAL" clId="{DB97B094-AA93-4AE3-A7E0-DBB5068828F7}" dt="2022-09-29T14:06:16.765" v="18" actId="1076"/>
          <ac:picMkLst>
            <pc:docMk/>
            <pc:sldMk cId="747074128" sldId="261"/>
            <ac:picMk id="7" creationId="{4AFB396B-8787-9854-B828-D1D9DC8B8547}"/>
          </ac:picMkLst>
        </pc:picChg>
      </pc:sldChg>
      <pc:sldChg chg="addSp modSp mod">
        <pc:chgData name="Amanda Weaver" userId="6e4f2a05-5295-4e7e-bab9-a43623b7219c" providerId="ADAL" clId="{DB97B094-AA93-4AE3-A7E0-DBB5068828F7}" dt="2022-09-29T14:08:18.821" v="36" actId="5793"/>
        <pc:sldMkLst>
          <pc:docMk/>
          <pc:sldMk cId="1769003300" sldId="262"/>
        </pc:sldMkLst>
        <pc:spChg chg="mod">
          <ac:chgData name="Amanda Weaver" userId="6e4f2a05-5295-4e7e-bab9-a43623b7219c" providerId="ADAL" clId="{DB97B094-AA93-4AE3-A7E0-DBB5068828F7}" dt="2022-09-29T14:08:18.821" v="36" actId="5793"/>
          <ac:spMkLst>
            <pc:docMk/>
            <pc:sldMk cId="1769003300" sldId="262"/>
            <ac:spMk id="2" creationId="{48532B60-13F3-A61F-C5B9-A30A0DAE4805}"/>
          </ac:spMkLst>
        </pc:spChg>
        <pc:spChg chg="mod">
          <ac:chgData name="Amanda Weaver" userId="6e4f2a05-5295-4e7e-bab9-a43623b7219c" providerId="ADAL" clId="{DB97B094-AA93-4AE3-A7E0-DBB5068828F7}" dt="2022-09-29T14:06:53.722" v="24" actId="20578"/>
          <ac:spMkLst>
            <pc:docMk/>
            <pc:sldMk cId="1769003300" sldId="262"/>
            <ac:spMk id="3" creationId="{55F507D4-1ECF-DEAE-1C86-7283147924D3}"/>
          </ac:spMkLst>
        </pc:spChg>
        <pc:picChg chg="add mod">
          <ac:chgData name="Amanda Weaver" userId="6e4f2a05-5295-4e7e-bab9-a43623b7219c" providerId="ADAL" clId="{DB97B094-AA93-4AE3-A7E0-DBB5068828F7}" dt="2022-09-29T14:08:13.142" v="34" actId="14100"/>
          <ac:picMkLst>
            <pc:docMk/>
            <pc:sldMk cId="1769003300" sldId="262"/>
            <ac:picMk id="4" creationId="{F80025FD-7DAC-D94F-6719-D6F7F9DC7965}"/>
          </ac:picMkLst>
        </pc:picChg>
      </pc:sldChg>
      <pc:sldChg chg="addSp delSp modSp mod modClrScheme chgLayout">
        <pc:chgData name="Amanda Weaver" userId="6e4f2a05-5295-4e7e-bab9-a43623b7219c" providerId="ADAL" clId="{DB97B094-AA93-4AE3-A7E0-DBB5068828F7}" dt="2022-09-29T14:10:47.270" v="41"/>
        <pc:sldMkLst>
          <pc:docMk/>
          <pc:sldMk cId="1950782403" sldId="263"/>
        </pc:sldMkLst>
        <pc:spChg chg="del">
          <ac:chgData name="Amanda Weaver" userId="6e4f2a05-5295-4e7e-bab9-a43623b7219c" providerId="ADAL" clId="{DB97B094-AA93-4AE3-A7E0-DBB5068828F7}" dt="2022-09-29T14:10:43.542" v="40" actId="700"/>
          <ac:spMkLst>
            <pc:docMk/>
            <pc:sldMk cId="1950782403" sldId="263"/>
            <ac:spMk id="2" creationId="{69423FF0-E7E7-AA0C-71AC-F37FA19BF8EB}"/>
          </ac:spMkLst>
        </pc:spChg>
        <pc:spChg chg="del mod ord">
          <ac:chgData name="Amanda Weaver" userId="6e4f2a05-5295-4e7e-bab9-a43623b7219c" providerId="ADAL" clId="{DB97B094-AA93-4AE3-A7E0-DBB5068828F7}" dt="2022-09-29T14:10:43.542" v="40" actId="700"/>
          <ac:spMkLst>
            <pc:docMk/>
            <pc:sldMk cId="1950782403" sldId="263"/>
            <ac:spMk id="3" creationId="{75999A56-CFA1-996D-C36C-59FEAF991946}"/>
          </ac:spMkLst>
        </pc:spChg>
        <pc:spChg chg="add mod ord">
          <ac:chgData name="Amanda Weaver" userId="6e4f2a05-5295-4e7e-bab9-a43623b7219c" providerId="ADAL" clId="{DB97B094-AA93-4AE3-A7E0-DBB5068828F7}" dt="2022-09-29T14:10:47.270" v="41"/>
          <ac:spMkLst>
            <pc:docMk/>
            <pc:sldMk cId="1950782403" sldId="263"/>
            <ac:spMk id="4" creationId="{CD9429A5-C88B-8ADB-0CD4-C0F878DE3C12}"/>
          </ac:spMkLst>
        </pc:spChg>
      </pc:sldChg>
      <pc:sldChg chg="addSp delSp modSp new mod modClrScheme chgLayout">
        <pc:chgData name="Amanda Weaver" userId="6e4f2a05-5295-4e7e-bab9-a43623b7219c" providerId="ADAL" clId="{DB97B094-AA93-4AE3-A7E0-DBB5068828F7}" dt="2022-09-29T14:21:27.594" v="138" actId="1076"/>
        <pc:sldMkLst>
          <pc:docMk/>
          <pc:sldMk cId="1081012216" sldId="264"/>
        </pc:sldMkLst>
        <pc:spChg chg="del mod ord">
          <ac:chgData name="Amanda Weaver" userId="6e4f2a05-5295-4e7e-bab9-a43623b7219c" providerId="ADAL" clId="{DB97B094-AA93-4AE3-A7E0-DBB5068828F7}" dt="2022-09-29T14:10:53.758" v="43" actId="700"/>
          <ac:spMkLst>
            <pc:docMk/>
            <pc:sldMk cId="1081012216" sldId="264"/>
            <ac:spMk id="2" creationId="{921137DB-F2E8-D829-DC4A-8693FA880DFD}"/>
          </ac:spMkLst>
        </pc:spChg>
        <pc:spChg chg="add mod ord">
          <ac:chgData name="Amanda Weaver" userId="6e4f2a05-5295-4e7e-bab9-a43623b7219c" providerId="ADAL" clId="{DB97B094-AA93-4AE3-A7E0-DBB5068828F7}" dt="2022-09-29T14:10:53.758" v="43" actId="700"/>
          <ac:spMkLst>
            <pc:docMk/>
            <pc:sldMk cId="1081012216" sldId="264"/>
            <ac:spMk id="3" creationId="{01DCEAAD-4496-8580-C4AF-C19E0815647C}"/>
          </ac:spMkLst>
        </pc:spChg>
        <pc:spChg chg="add mod ord">
          <ac:chgData name="Amanda Weaver" userId="6e4f2a05-5295-4e7e-bab9-a43623b7219c" providerId="ADAL" clId="{DB97B094-AA93-4AE3-A7E0-DBB5068828F7}" dt="2022-09-29T14:21:16.585" v="134" actId="6549"/>
          <ac:spMkLst>
            <pc:docMk/>
            <pc:sldMk cId="1081012216" sldId="264"/>
            <ac:spMk id="4" creationId="{2AAD2F83-8F5A-70C3-78C7-767C14F11598}"/>
          </ac:spMkLst>
        </pc:spChg>
        <pc:picChg chg="add mod">
          <ac:chgData name="Amanda Weaver" userId="6e4f2a05-5295-4e7e-bab9-a43623b7219c" providerId="ADAL" clId="{DB97B094-AA93-4AE3-A7E0-DBB5068828F7}" dt="2022-09-29T14:21:27.594" v="138" actId="1076"/>
          <ac:picMkLst>
            <pc:docMk/>
            <pc:sldMk cId="1081012216" sldId="264"/>
            <ac:picMk id="6" creationId="{2BB6FB38-B69B-0EFF-D0EA-4BBB6D356D52}"/>
          </ac:picMkLst>
        </pc:picChg>
      </pc:sldChg>
      <pc:sldChg chg="addSp modSp new mod">
        <pc:chgData name="Amanda Weaver" userId="6e4f2a05-5295-4e7e-bab9-a43623b7219c" providerId="ADAL" clId="{DB97B094-AA93-4AE3-A7E0-DBB5068828F7}" dt="2022-09-29T14:25:12.363" v="153" actId="1076"/>
        <pc:sldMkLst>
          <pc:docMk/>
          <pc:sldMk cId="523086498" sldId="265"/>
        </pc:sldMkLst>
        <pc:spChg chg="mod">
          <ac:chgData name="Amanda Weaver" userId="6e4f2a05-5295-4e7e-bab9-a43623b7219c" providerId="ADAL" clId="{DB97B094-AA93-4AE3-A7E0-DBB5068828F7}" dt="2022-09-29T14:21:59.774" v="149" actId="5793"/>
          <ac:spMkLst>
            <pc:docMk/>
            <pc:sldMk cId="523086498" sldId="265"/>
            <ac:spMk id="2" creationId="{C51C8687-FF66-A1C8-2A10-FEE8659B1140}"/>
          </ac:spMkLst>
        </pc:spChg>
        <pc:spChg chg="mod">
          <ac:chgData name="Amanda Weaver" userId="6e4f2a05-5295-4e7e-bab9-a43623b7219c" providerId="ADAL" clId="{DB97B094-AA93-4AE3-A7E0-DBB5068828F7}" dt="2022-09-29T14:21:47.986" v="140" actId="20578"/>
          <ac:spMkLst>
            <pc:docMk/>
            <pc:sldMk cId="523086498" sldId="265"/>
            <ac:spMk id="3" creationId="{47C099C9-1CE7-9625-D737-9EB9E8F671C9}"/>
          </ac:spMkLst>
        </pc:spChg>
        <pc:picChg chg="add mod">
          <ac:chgData name="Amanda Weaver" userId="6e4f2a05-5295-4e7e-bab9-a43623b7219c" providerId="ADAL" clId="{DB97B094-AA93-4AE3-A7E0-DBB5068828F7}" dt="2022-09-29T14:25:12.363" v="153" actId="1076"/>
          <ac:picMkLst>
            <pc:docMk/>
            <pc:sldMk cId="523086498" sldId="265"/>
            <ac:picMk id="5" creationId="{8C804CBE-28EC-45B7-3604-E71DE97A71B7}"/>
          </ac:picMkLst>
        </pc:picChg>
      </pc:sldChg>
      <pc:sldChg chg="modSp new mod ord">
        <pc:chgData name="Amanda Weaver" userId="6e4f2a05-5295-4e7e-bab9-a43623b7219c" providerId="ADAL" clId="{DB97B094-AA93-4AE3-A7E0-DBB5068828F7}" dt="2022-09-29T14:15:55.750" v="70"/>
        <pc:sldMkLst>
          <pc:docMk/>
          <pc:sldMk cId="1653817292" sldId="266"/>
        </pc:sldMkLst>
        <pc:spChg chg="mod">
          <ac:chgData name="Amanda Weaver" userId="6e4f2a05-5295-4e7e-bab9-a43623b7219c" providerId="ADAL" clId="{DB97B094-AA93-4AE3-A7E0-DBB5068828F7}" dt="2022-09-29T14:15:55.750" v="70"/>
          <ac:spMkLst>
            <pc:docMk/>
            <pc:sldMk cId="1653817292" sldId="266"/>
            <ac:spMk id="2" creationId="{6A195A1F-A9FB-D20B-D2A8-E79C52501F52}"/>
          </ac:spMkLst>
        </pc:spChg>
        <pc:spChg chg="mod">
          <ac:chgData name="Amanda Weaver" userId="6e4f2a05-5295-4e7e-bab9-a43623b7219c" providerId="ADAL" clId="{DB97B094-AA93-4AE3-A7E0-DBB5068828F7}" dt="2022-09-29T14:13:17.008" v="50"/>
          <ac:spMkLst>
            <pc:docMk/>
            <pc:sldMk cId="1653817292" sldId="266"/>
            <ac:spMk id="3" creationId="{95A3727E-E989-1D90-FB1D-6CD800A44722}"/>
          </ac:spMkLst>
        </pc:spChg>
      </pc:sldChg>
      <pc:sldChg chg="addSp modSp new mod">
        <pc:chgData name="Amanda Weaver" userId="6e4f2a05-5295-4e7e-bab9-a43623b7219c" providerId="ADAL" clId="{DB97B094-AA93-4AE3-A7E0-DBB5068828F7}" dt="2022-09-29T14:43:52.913" v="239" actId="14100"/>
        <pc:sldMkLst>
          <pc:docMk/>
          <pc:sldMk cId="105290127" sldId="267"/>
        </pc:sldMkLst>
        <pc:spChg chg="mod">
          <ac:chgData name="Amanda Weaver" userId="6e4f2a05-5295-4e7e-bab9-a43623b7219c" providerId="ADAL" clId="{DB97B094-AA93-4AE3-A7E0-DBB5068828F7}" dt="2022-09-29T14:43:07.409" v="231" actId="27636"/>
          <ac:spMkLst>
            <pc:docMk/>
            <pc:sldMk cId="105290127" sldId="267"/>
            <ac:spMk id="2" creationId="{319ADD2F-7ED0-FFDF-F3EC-387BA635FF88}"/>
          </ac:spMkLst>
        </pc:spChg>
        <pc:spChg chg="mod">
          <ac:chgData name="Amanda Weaver" userId="6e4f2a05-5295-4e7e-bab9-a43623b7219c" providerId="ADAL" clId="{DB97B094-AA93-4AE3-A7E0-DBB5068828F7}" dt="2022-09-29T14:40:23.165" v="188" actId="20578"/>
          <ac:spMkLst>
            <pc:docMk/>
            <pc:sldMk cId="105290127" sldId="267"/>
            <ac:spMk id="3" creationId="{158F6113-11CC-0F9B-C42C-E56D87DB5F55}"/>
          </ac:spMkLst>
        </pc:spChg>
        <pc:picChg chg="add mod modCrop">
          <ac:chgData name="Amanda Weaver" userId="6e4f2a05-5295-4e7e-bab9-a43623b7219c" providerId="ADAL" clId="{DB97B094-AA93-4AE3-A7E0-DBB5068828F7}" dt="2022-09-29T14:43:10.561" v="232" actId="1076"/>
          <ac:picMkLst>
            <pc:docMk/>
            <pc:sldMk cId="105290127" sldId="267"/>
            <ac:picMk id="4" creationId="{1398D627-CA0A-A511-1CEF-7662E5721149}"/>
          </ac:picMkLst>
        </pc:picChg>
        <pc:picChg chg="add mod modCrop">
          <ac:chgData name="Amanda Weaver" userId="6e4f2a05-5295-4e7e-bab9-a43623b7219c" providerId="ADAL" clId="{DB97B094-AA93-4AE3-A7E0-DBB5068828F7}" dt="2022-09-29T14:43:52.913" v="239" actId="14100"/>
          <ac:picMkLst>
            <pc:docMk/>
            <pc:sldMk cId="105290127" sldId="267"/>
            <ac:picMk id="6" creationId="{273171B1-8E77-0C11-80FC-804808351737}"/>
          </ac:picMkLst>
        </pc:picChg>
        <pc:inkChg chg="add mod">
          <ac:chgData name="Amanda Weaver" userId="6e4f2a05-5295-4e7e-bab9-a43623b7219c" providerId="ADAL" clId="{DB97B094-AA93-4AE3-A7E0-DBB5068828F7}" dt="2022-09-29T14:43:12.868" v="233" actId="1076"/>
          <ac:inkMkLst>
            <pc:docMk/>
            <pc:sldMk cId="105290127" sldId="267"/>
            <ac:inkMk id="5" creationId="{64EA9B91-4327-73FA-9CAA-595F2DD44ADC}"/>
          </ac:inkMkLst>
        </pc:inkChg>
      </pc:sldChg>
      <pc:sldChg chg="addSp delSp modSp new mod">
        <pc:chgData name="Amanda Weaver" userId="6e4f2a05-5295-4e7e-bab9-a43623b7219c" providerId="ADAL" clId="{DB97B094-AA93-4AE3-A7E0-DBB5068828F7}" dt="2022-09-29T14:47:48.611" v="296" actId="1076"/>
        <pc:sldMkLst>
          <pc:docMk/>
          <pc:sldMk cId="999644630" sldId="268"/>
        </pc:sldMkLst>
        <pc:spChg chg="add del mod">
          <ac:chgData name="Amanda Weaver" userId="6e4f2a05-5295-4e7e-bab9-a43623b7219c" providerId="ADAL" clId="{DB97B094-AA93-4AE3-A7E0-DBB5068828F7}" dt="2022-09-29T14:46:51.760" v="286" actId="1076"/>
          <ac:spMkLst>
            <pc:docMk/>
            <pc:sldMk cId="999644630" sldId="268"/>
            <ac:spMk id="2" creationId="{240922F7-CCDB-392E-E991-BA5827A75093}"/>
          </ac:spMkLst>
        </pc:spChg>
        <pc:spChg chg="add del mod">
          <ac:chgData name="Amanda Weaver" userId="6e4f2a05-5295-4e7e-bab9-a43623b7219c" providerId="ADAL" clId="{DB97B094-AA93-4AE3-A7E0-DBB5068828F7}" dt="2022-09-29T14:37:06.464" v="166" actId="478"/>
          <ac:spMkLst>
            <pc:docMk/>
            <pc:sldMk cId="999644630" sldId="268"/>
            <ac:spMk id="9" creationId="{1E6C3C98-CC56-796C-B1DC-783781C97939}"/>
          </ac:spMkLst>
        </pc:spChg>
        <pc:picChg chg="add del mod modCrop">
          <ac:chgData name="Amanda Weaver" userId="6e4f2a05-5295-4e7e-bab9-a43623b7219c" providerId="ADAL" clId="{DB97B094-AA93-4AE3-A7E0-DBB5068828F7}" dt="2022-09-29T14:41:46.629" v="214" actId="21"/>
          <ac:picMkLst>
            <pc:docMk/>
            <pc:sldMk cId="999644630" sldId="268"/>
            <ac:picMk id="5" creationId="{C5FCB53C-3A7B-9C29-022A-55253283D512}"/>
          </ac:picMkLst>
        </pc:picChg>
        <pc:picChg chg="add del mod ord">
          <ac:chgData name="Amanda Weaver" userId="6e4f2a05-5295-4e7e-bab9-a43623b7219c" providerId="ADAL" clId="{DB97B094-AA93-4AE3-A7E0-DBB5068828F7}" dt="2022-09-29T14:37:07.447" v="167" actId="22"/>
          <ac:picMkLst>
            <pc:docMk/>
            <pc:sldMk cId="999644630" sldId="268"/>
            <ac:picMk id="7" creationId="{77FD4F89-5A01-A0A4-9902-9A15C44EBE18}"/>
          </ac:picMkLst>
        </pc:picChg>
        <pc:picChg chg="add del mod modCrop">
          <ac:chgData name="Amanda Weaver" userId="6e4f2a05-5295-4e7e-bab9-a43623b7219c" providerId="ADAL" clId="{DB97B094-AA93-4AE3-A7E0-DBB5068828F7}" dt="2022-09-29T14:43:29.272" v="234" actId="21"/>
          <ac:picMkLst>
            <pc:docMk/>
            <pc:sldMk cId="999644630" sldId="268"/>
            <ac:picMk id="11" creationId="{06F4D6B8-D1D6-D2C9-B181-8530E5C9D636}"/>
          </ac:picMkLst>
        </pc:picChg>
        <pc:picChg chg="add mod modCrop">
          <ac:chgData name="Amanda Weaver" userId="6e4f2a05-5295-4e7e-bab9-a43623b7219c" providerId="ADAL" clId="{DB97B094-AA93-4AE3-A7E0-DBB5068828F7}" dt="2022-09-29T14:45:28.911" v="251" actId="1076"/>
          <ac:picMkLst>
            <pc:docMk/>
            <pc:sldMk cId="999644630" sldId="268"/>
            <ac:picMk id="13" creationId="{DA41EE44-C81B-4705-F3A1-4EF9DF67DBDC}"/>
          </ac:picMkLst>
        </pc:picChg>
        <pc:picChg chg="add mod">
          <ac:chgData name="Amanda Weaver" userId="6e4f2a05-5295-4e7e-bab9-a43623b7219c" providerId="ADAL" clId="{DB97B094-AA93-4AE3-A7E0-DBB5068828F7}" dt="2022-09-29T14:47:48.611" v="296" actId="1076"/>
          <ac:picMkLst>
            <pc:docMk/>
            <pc:sldMk cId="999644630" sldId="268"/>
            <ac:picMk id="15" creationId="{4B63ECF1-0D26-6C9E-CEF9-36B963D36221}"/>
          </ac:picMkLst>
        </pc:picChg>
      </pc:sldChg>
      <pc:sldChg chg="addSp delSp modSp new mod">
        <pc:chgData name="Amanda Weaver" userId="6e4f2a05-5295-4e7e-bab9-a43623b7219c" providerId="ADAL" clId="{DB97B094-AA93-4AE3-A7E0-DBB5068828F7}" dt="2022-09-29T14:52:56.965" v="377" actId="1076"/>
        <pc:sldMkLst>
          <pc:docMk/>
          <pc:sldMk cId="2101102121" sldId="269"/>
        </pc:sldMkLst>
        <pc:spChg chg="mod">
          <ac:chgData name="Amanda Weaver" userId="6e4f2a05-5295-4e7e-bab9-a43623b7219c" providerId="ADAL" clId="{DB97B094-AA93-4AE3-A7E0-DBB5068828F7}" dt="2022-09-29T14:52:43.052" v="371" actId="20577"/>
          <ac:spMkLst>
            <pc:docMk/>
            <pc:sldMk cId="2101102121" sldId="269"/>
            <ac:spMk id="2" creationId="{06F51DAE-D603-AE25-B0BC-7137824C30F6}"/>
          </ac:spMkLst>
        </pc:spChg>
        <pc:picChg chg="add mod modCrop">
          <ac:chgData name="Amanda Weaver" userId="6e4f2a05-5295-4e7e-bab9-a43623b7219c" providerId="ADAL" clId="{DB97B094-AA93-4AE3-A7E0-DBB5068828F7}" dt="2022-09-29T14:49:29.801" v="305" actId="1076"/>
          <ac:picMkLst>
            <pc:docMk/>
            <pc:sldMk cId="2101102121" sldId="269"/>
            <ac:picMk id="5" creationId="{BE1B798B-8DDF-2E10-1458-17E4F87BA6ED}"/>
          </ac:picMkLst>
        </pc:picChg>
        <pc:picChg chg="add del mod">
          <ac:chgData name="Amanda Weaver" userId="6e4f2a05-5295-4e7e-bab9-a43623b7219c" providerId="ADAL" clId="{DB97B094-AA93-4AE3-A7E0-DBB5068828F7}" dt="2022-09-29T14:52:55.189" v="376" actId="478"/>
          <ac:picMkLst>
            <pc:docMk/>
            <pc:sldMk cId="2101102121" sldId="269"/>
            <ac:picMk id="7" creationId="{CEBAE2C9-9133-7800-5D87-5256B6D0B4F1}"/>
          </ac:picMkLst>
        </pc:picChg>
        <pc:picChg chg="add mod">
          <ac:chgData name="Amanda Weaver" userId="6e4f2a05-5295-4e7e-bab9-a43623b7219c" providerId="ADAL" clId="{DB97B094-AA93-4AE3-A7E0-DBB5068828F7}" dt="2022-09-29T14:52:56.965" v="377" actId="1076"/>
          <ac:picMkLst>
            <pc:docMk/>
            <pc:sldMk cId="2101102121" sldId="269"/>
            <ac:picMk id="9" creationId="{7B68302A-93E6-68CF-FC67-6F2085DF55E0}"/>
          </ac:picMkLst>
        </pc:picChg>
      </pc:sldChg>
      <pc:sldChg chg="addSp modSp new mod">
        <pc:chgData name="Amanda Weaver" userId="6e4f2a05-5295-4e7e-bab9-a43623b7219c" providerId="ADAL" clId="{DB97B094-AA93-4AE3-A7E0-DBB5068828F7}" dt="2022-09-29T14:56:48.635" v="397" actId="14100"/>
        <pc:sldMkLst>
          <pc:docMk/>
          <pc:sldMk cId="488495551" sldId="270"/>
        </pc:sldMkLst>
        <pc:spChg chg="mod">
          <ac:chgData name="Amanda Weaver" userId="6e4f2a05-5295-4e7e-bab9-a43623b7219c" providerId="ADAL" clId="{DB97B094-AA93-4AE3-A7E0-DBB5068828F7}" dt="2022-09-29T14:56:45.690" v="395" actId="14100"/>
          <ac:spMkLst>
            <pc:docMk/>
            <pc:sldMk cId="488495551" sldId="270"/>
            <ac:spMk id="2" creationId="{CE295CD6-50C8-8D60-4FBA-1F3F65117F0E}"/>
          </ac:spMkLst>
        </pc:spChg>
        <pc:spChg chg="mod">
          <ac:chgData name="Amanda Weaver" userId="6e4f2a05-5295-4e7e-bab9-a43623b7219c" providerId="ADAL" clId="{DB97B094-AA93-4AE3-A7E0-DBB5068828F7}" dt="2022-09-29T14:54:23.947" v="389" actId="114"/>
          <ac:spMkLst>
            <pc:docMk/>
            <pc:sldMk cId="488495551" sldId="270"/>
            <ac:spMk id="3" creationId="{18C5D3B0-54F3-74FA-637A-1706822009EE}"/>
          </ac:spMkLst>
        </pc:spChg>
        <pc:picChg chg="add mod">
          <ac:chgData name="Amanda Weaver" userId="6e4f2a05-5295-4e7e-bab9-a43623b7219c" providerId="ADAL" clId="{DB97B094-AA93-4AE3-A7E0-DBB5068828F7}" dt="2022-09-29T14:56:48.635" v="397" actId="14100"/>
          <ac:picMkLst>
            <pc:docMk/>
            <pc:sldMk cId="488495551" sldId="270"/>
            <ac:picMk id="5" creationId="{946C3BA2-B386-31B3-BB3E-969E327606DA}"/>
          </ac:picMkLst>
        </pc:picChg>
      </pc:sldChg>
      <pc:sldChg chg="modSp new mod modNotesTx">
        <pc:chgData name="Amanda Weaver" userId="6e4f2a05-5295-4e7e-bab9-a43623b7219c" providerId="ADAL" clId="{DB97B094-AA93-4AE3-A7E0-DBB5068828F7}" dt="2022-09-29T15:05:13.413" v="486" actId="20577"/>
        <pc:sldMkLst>
          <pc:docMk/>
          <pc:sldMk cId="4100069904" sldId="271"/>
        </pc:sldMkLst>
        <pc:spChg chg="mod">
          <ac:chgData name="Amanda Weaver" userId="6e4f2a05-5295-4e7e-bab9-a43623b7219c" providerId="ADAL" clId="{DB97B094-AA93-4AE3-A7E0-DBB5068828F7}" dt="2022-09-29T15:03:34.358" v="422" actId="113"/>
          <ac:spMkLst>
            <pc:docMk/>
            <pc:sldMk cId="4100069904" sldId="271"/>
            <ac:spMk id="2" creationId="{957ADC91-EED6-B807-9E74-C7944A537A7A}"/>
          </ac:spMkLst>
        </pc:spChg>
        <pc:spChg chg="mod">
          <ac:chgData name="Amanda Weaver" userId="6e4f2a05-5295-4e7e-bab9-a43623b7219c" providerId="ADAL" clId="{DB97B094-AA93-4AE3-A7E0-DBB5068828F7}" dt="2022-09-29T14:57:55.184" v="403" actId="20577"/>
          <ac:spMkLst>
            <pc:docMk/>
            <pc:sldMk cId="4100069904" sldId="271"/>
            <ac:spMk id="3" creationId="{A9A2A761-E135-A4B4-A35F-2B3323BC5173}"/>
          </ac:spMkLst>
        </pc:spChg>
      </pc:sldChg>
    </pc:docChg>
  </pc:docChgLst>
  <pc:docChgLst>
    <pc:chgData clId="Web-{4899B0F1-0654-AE75-2954-5B40EA69B23C}"/>
    <pc:docChg chg="addSld addMainMaster modMainMaster">
      <pc:chgData name="" userId="" providerId="" clId="Web-{4899B0F1-0654-AE75-2954-5B40EA69B23C}" dt="2023-03-19T09:11:01.963" v="2"/>
      <pc:docMkLst>
        <pc:docMk/>
      </pc:docMkLst>
      <pc:sldChg chg="add">
        <pc:chgData name="" userId="" providerId="" clId="Web-{4899B0F1-0654-AE75-2954-5B40EA69B23C}" dt="2023-03-19T09:11:01.213" v="0"/>
        <pc:sldMkLst>
          <pc:docMk/>
          <pc:sldMk cId="3875147274" sldId="271"/>
        </pc:sldMkLst>
      </pc:sldChg>
      <pc:sldChg chg="add">
        <pc:chgData name="" userId="" providerId="" clId="Web-{4899B0F1-0654-AE75-2954-5B40EA69B23C}" dt="2023-03-19T09:11:01.619" v="1"/>
        <pc:sldMkLst>
          <pc:docMk/>
          <pc:sldMk cId="3561731849" sldId="272"/>
        </pc:sldMkLst>
      </pc:sldChg>
      <pc:sldChg chg="add">
        <pc:chgData name="" userId="" providerId="" clId="Web-{4899B0F1-0654-AE75-2954-5B40EA69B23C}" dt="2023-03-19T09:11:01.963" v="2"/>
        <pc:sldMkLst>
          <pc:docMk/>
          <pc:sldMk cId="1349931676" sldId="273"/>
        </pc:sldMkLst>
      </pc:sldChg>
      <pc:sldMasterChg chg="add addSldLayout">
        <pc:chgData name="" userId="" providerId="" clId="Web-{4899B0F1-0654-AE75-2954-5B40EA69B23C}" dt="2023-03-19T09:11:01.213" v="0"/>
        <pc:sldMasterMkLst>
          <pc:docMk/>
          <pc:sldMasterMk cId="3652369142" sldId="2147483648"/>
        </pc:sldMasterMkLst>
        <pc:sldLayoutChg chg="add">
          <pc:chgData name="" userId="" providerId="" clId="Web-{4899B0F1-0654-AE75-2954-5B40EA69B23C}" dt="2023-03-19T09:11:01.213" v="0"/>
          <pc:sldLayoutMkLst>
            <pc:docMk/>
            <pc:sldMasterMk cId="3652369142" sldId="2147483648"/>
            <pc:sldLayoutMk cId="214082174" sldId="2147483649"/>
          </pc:sldLayoutMkLst>
        </pc:sldLayoutChg>
        <pc:sldLayoutChg chg="add">
          <pc:chgData name="" userId="" providerId="" clId="Web-{4899B0F1-0654-AE75-2954-5B40EA69B23C}" dt="2023-03-19T09:11:01.213" v="0"/>
          <pc:sldLayoutMkLst>
            <pc:docMk/>
            <pc:sldMasterMk cId="3652369142" sldId="2147483648"/>
            <pc:sldLayoutMk cId="2262287990" sldId="2147483650"/>
          </pc:sldLayoutMkLst>
        </pc:sldLayoutChg>
        <pc:sldLayoutChg chg="add">
          <pc:chgData name="" userId="" providerId="" clId="Web-{4899B0F1-0654-AE75-2954-5B40EA69B23C}" dt="2023-03-19T09:11:01.213" v="0"/>
          <pc:sldLayoutMkLst>
            <pc:docMk/>
            <pc:sldMasterMk cId="3652369142" sldId="2147483648"/>
            <pc:sldLayoutMk cId="1897907874" sldId="2147483652"/>
          </pc:sldLayoutMkLst>
        </pc:sldLayoutChg>
        <pc:sldLayoutChg chg="add">
          <pc:chgData name="" userId="" providerId="" clId="Web-{4899B0F1-0654-AE75-2954-5B40EA69B23C}" dt="2023-03-19T09:11:01.213" v="0"/>
          <pc:sldLayoutMkLst>
            <pc:docMk/>
            <pc:sldMasterMk cId="3652369142" sldId="2147483648"/>
            <pc:sldLayoutMk cId="4134778271" sldId="2147483668"/>
          </pc:sldLayoutMkLst>
        </pc:sldLayoutChg>
        <pc:sldLayoutChg chg="add">
          <pc:chgData name="" userId="" providerId="" clId="Web-{4899B0F1-0654-AE75-2954-5B40EA69B23C}" dt="2023-03-19T09:11:01.213" v="0"/>
          <pc:sldLayoutMkLst>
            <pc:docMk/>
            <pc:sldMasterMk cId="3652369142" sldId="2147483648"/>
            <pc:sldLayoutMk cId="2270650061" sldId="2147483673"/>
          </pc:sldLayoutMkLst>
        </pc:sldLayoutChg>
      </pc:sldMasterChg>
      <pc:sldMasterChg chg="modSldLayout">
        <pc:chgData name="" userId="" providerId="" clId="Web-{4899B0F1-0654-AE75-2954-5B40EA69B23C}" dt="2023-03-19T09:11:01.213" v="0"/>
        <pc:sldMasterMkLst>
          <pc:docMk/>
          <pc:sldMasterMk cId="2063012927" sldId="2147483660"/>
        </pc:sldMasterMkLst>
        <pc:sldLayoutChg chg="replId">
          <pc:chgData name="" userId="" providerId="" clId="Web-{4899B0F1-0654-AE75-2954-5B40EA69B23C}" dt="2023-03-19T09:11:01.213" v="0"/>
          <pc:sldLayoutMkLst>
            <pc:docMk/>
            <pc:sldMasterMk cId="2063012927" sldId="2147483660"/>
            <pc:sldLayoutMk cId="1777377190" sldId="2147483674"/>
          </pc:sldLayoutMkLst>
        </pc:sldLayoutChg>
      </pc:sldMasterChg>
    </pc:docChg>
  </pc:docChgLst>
  <pc:docChgLst>
    <pc:chgData name="Vinita Silaparasetty" userId="S::vinitas@justit.co.uk::23a627d4-2336-43bb-8521-fe23304def7a" providerId="AD" clId="Web-{B9EF2599-CB3D-ADDD-4D59-36A9C7BB20AB}"/>
    <pc:docChg chg="modSld">
      <pc:chgData name="Vinita Silaparasetty" userId="S::vinitas@justit.co.uk::23a627d4-2336-43bb-8521-fe23304def7a" providerId="AD" clId="Web-{B9EF2599-CB3D-ADDD-4D59-36A9C7BB20AB}" dt="2023-03-08T11:31:15.909" v="13" actId="20577"/>
      <pc:docMkLst>
        <pc:docMk/>
      </pc:docMkLst>
      <pc:sldChg chg="modSp">
        <pc:chgData name="Vinita Silaparasetty" userId="S::vinitas@justit.co.uk::23a627d4-2336-43bb-8521-fe23304def7a" providerId="AD" clId="Web-{B9EF2599-CB3D-ADDD-4D59-36A9C7BB20AB}" dt="2023-03-08T11:30:55.221" v="7" actId="20577"/>
        <pc:sldMkLst>
          <pc:docMk/>
          <pc:sldMk cId="1803390812" sldId="257"/>
        </pc:sldMkLst>
        <pc:spChg chg="mod">
          <ac:chgData name="Vinita Silaparasetty" userId="S::vinitas@justit.co.uk::23a627d4-2336-43bb-8521-fe23304def7a" providerId="AD" clId="Web-{B9EF2599-CB3D-ADDD-4D59-36A9C7BB20AB}" dt="2023-03-08T11:30:55.221" v="7" actId="20577"/>
          <ac:spMkLst>
            <pc:docMk/>
            <pc:sldMk cId="1803390812" sldId="257"/>
            <ac:spMk id="2" creationId="{EB600809-A33A-300B-17D2-EB844120E34B}"/>
          </ac:spMkLst>
        </pc:spChg>
      </pc:sldChg>
      <pc:sldChg chg="modSp">
        <pc:chgData name="Vinita Silaparasetty" userId="S::vinitas@justit.co.uk::23a627d4-2336-43bb-8521-fe23304def7a" providerId="AD" clId="Web-{B9EF2599-CB3D-ADDD-4D59-36A9C7BB20AB}" dt="2023-03-08T11:31:15.909" v="13" actId="20577"/>
        <pc:sldMkLst>
          <pc:docMk/>
          <pc:sldMk cId="1318033887" sldId="258"/>
        </pc:sldMkLst>
        <pc:spChg chg="mod">
          <ac:chgData name="Vinita Silaparasetty" userId="S::vinitas@justit.co.uk::23a627d4-2336-43bb-8521-fe23304def7a" providerId="AD" clId="Web-{B9EF2599-CB3D-ADDD-4D59-36A9C7BB20AB}" dt="2023-03-08T11:31:00.799" v="8" actId="20577"/>
          <ac:spMkLst>
            <pc:docMk/>
            <pc:sldMk cId="1318033887" sldId="258"/>
            <ac:spMk id="3" creationId="{4064C41F-F3DD-88FE-EF10-4372997F5911}"/>
          </ac:spMkLst>
        </pc:spChg>
        <pc:spChg chg="mod">
          <ac:chgData name="Vinita Silaparasetty" userId="S::vinitas@justit.co.uk::23a627d4-2336-43bb-8521-fe23304def7a" providerId="AD" clId="Web-{B9EF2599-CB3D-ADDD-4D59-36A9C7BB20AB}" dt="2023-03-08T11:31:15.909" v="13" actId="20577"/>
          <ac:spMkLst>
            <pc:docMk/>
            <pc:sldMk cId="1318033887" sldId="258"/>
            <ac:spMk id="4" creationId="{76BBF158-A379-F2D4-B329-333393F0EF00}"/>
          </ac:spMkLst>
        </pc:spChg>
      </pc:sldChg>
    </pc:docChg>
  </pc:docChgLst>
  <pc:docChgLst>
    <pc:chgData name="Vinita Silaparasetty" userId="S::vinitas@justit.co.uk::23a627d4-2336-43bb-8521-fe23304def7a" providerId="AD" clId="Web-{3BFAE45B-1012-2305-C516-61DA18624D76}"/>
    <pc:docChg chg="modSld">
      <pc:chgData name="Vinita Silaparasetty" userId="S::vinitas@justit.co.uk::23a627d4-2336-43bb-8521-fe23304def7a" providerId="AD" clId="Web-{3BFAE45B-1012-2305-C516-61DA18624D76}" dt="2023-01-06T09:21:04.463" v="1"/>
      <pc:docMkLst>
        <pc:docMk/>
      </pc:docMkLst>
      <pc:sldChg chg="delSp">
        <pc:chgData name="Vinita Silaparasetty" userId="S::vinitas@justit.co.uk::23a627d4-2336-43bb-8521-fe23304def7a" providerId="AD" clId="Web-{3BFAE45B-1012-2305-C516-61DA18624D76}" dt="2023-01-06T09:20:53.916" v="0"/>
        <pc:sldMkLst>
          <pc:docMk/>
          <pc:sldMk cId="999644630" sldId="268"/>
        </pc:sldMkLst>
        <pc:spChg chg="del">
          <ac:chgData name="Vinita Silaparasetty" userId="S::vinitas@justit.co.uk::23a627d4-2336-43bb-8521-fe23304def7a" providerId="AD" clId="Web-{3BFAE45B-1012-2305-C516-61DA18624D76}" dt="2023-01-06T09:20:53.916" v="0"/>
          <ac:spMkLst>
            <pc:docMk/>
            <pc:sldMk cId="999644630" sldId="268"/>
            <ac:spMk id="3" creationId="{1DC50215-F2DD-222F-32E3-C84144B8BA2B}"/>
          </ac:spMkLst>
        </pc:spChg>
      </pc:sldChg>
      <pc:sldChg chg="delSp">
        <pc:chgData name="Vinita Silaparasetty" userId="S::vinitas@justit.co.uk::23a627d4-2336-43bb-8521-fe23304def7a" providerId="AD" clId="Web-{3BFAE45B-1012-2305-C516-61DA18624D76}" dt="2023-01-06T09:21:04.463" v="1"/>
        <pc:sldMkLst>
          <pc:docMk/>
          <pc:sldMk cId="2101102121" sldId="269"/>
        </pc:sldMkLst>
        <pc:spChg chg="del">
          <ac:chgData name="Vinita Silaparasetty" userId="S::vinitas@justit.co.uk::23a627d4-2336-43bb-8521-fe23304def7a" providerId="AD" clId="Web-{3BFAE45B-1012-2305-C516-61DA18624D76}" dt="2023-01-06T09:21:04.463" v="1"/>
          <ac:spMkLst>
            <pc:docMk/>
            <pc:sldMk cId="2101102121" sldId="269"/>
            <ac:spMk id="3" creationId="{59DC3A0E-FD1E-770A-EBEB-C38F7A7F4400}"/>
          </ac:spMkLst>
        </pc:spChg>
      </pc:sldChg>
    </pc:docChg>
  </pc:docChgLst>
  <pc:docChgLst>
    <pc:chgData name="Vinita Silaparasetty" userId="S::vinitas@justit.co.uk::23a627d4-2336-43bb-8521-fe23304def7a" providerId="AD" clId="Web-{78FAF23C-2E95-0B64-C525-8C70D1BED8A3}"/>
    <pc:docChg chg="modSld sldOrd">
      <pc:chgData name="Vinita Silaparasetty" userId="S::vinitas@justit.co.uk::23a627d4-2336-43bb-8521-fe23304def7a" providerId="AD" clId="Web-{78FAF23C-2E95-0B64-C525-8C70D1BED8A3}" dt="2023-02-06T10:37:22.143" v="2"/>
      <pc:docMkLst>
        <pc:docMk/>
      </pc:docMkLst>
      <pc:sldChg chg="modSp">
        <pc:chgData name="Vinita Silaparasetty" userId="S::vinitas@justit.co.uk::23a627d4-2336-43bb-8521-fe23304def7a" providerId="AD" clId="Web-{78FAF23C-2E95-0B64-C525-8C70D1BED8A3}" dt="2023-02-06T10:37:15.346" v="1" actId="1076"/>
        <pc:sldMkLst>
          <pc:docMk/>
          <pc:sldMk cId="523086498" sldId="265"/>
        </pc:sldMkLst>
        <pc:picChg chg="mod">
          <ac:chgData name="Vinita Silaparasetty" userId="S::vinitas@justit.co.uk::23a627d4-2336-43bb-8521-fe23304def7a" providerId="AD" clId="Web-{78FAF23C-2E95-0B64-C525-8C70D1BED8A3}" dt="2023-02-06T10:37:15.346" v="1" actId="1076"/>
          <ac:picMkLst>
            <pc:docMk/>
            <pc:sldMk cId="523086498" sldId="265"/>
            <ac:picMk id="5" creationId="{8C804CBE-28EC-45B7-3604-E71DE97A71B7}"/>
          </ac:picMkLst>
        </pc:picChg>
      </pc:sldChg>
      <pc:sldChg chg="ord">
        <pc:chgData name="Vinita Silaparasetty" userId="S::vinitas@justit.co.uk::23a627d4-2336-43bb-8521-fe23304def7a" providerId="AD" clId="Web-{78FAF23C-2E95-0B64-C525-8C70D1BED8A3}" dt="2023-02-06T10:37:22.143" v="2"/>
        <pc:sldMkLst>
          <pc:docMk/>
          <pc:sldMk cId="2101102121" sldId="26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42:05.603"/>
    </inkml:context>
    <inkml:brush xml:id="br0">
      <inkml:brushProperty name="width" value="0.05" units="cm"/>
      <inkml:brushProperty name="height" value="0.05" units="cm"/>
      <inkml:brushProperty name="color" value="#E71224"/>
    </inkml:brush>
  </inkml:definitions>
  <inkml:trace contextRef="#ctx0" brushRef="#br0">2419 32 24575,'-118'2'0,"-134"-5"0,140-11 0,61 7 0,-61-2 0,-1111 10 0,1211 0 0,-1 1 0,1 0 0,-1 0 0,1 1 0,0 1 0,0 0 0,1 1 0,-1 0 0,1 1 0,0 0 0,1 1 0,-1 0 0,1 1 0,-16 15 0,-1 4 0,1 1 0,1 1 0,-34 53 0,30-38 0,2 0 0,2 2 0,2 1 0,2 1 0,2 1 0,2 1 0,-16 76 0,32-118 0,-10 53 0,2 1 0,-1 83 0,9-66 0,4 87 0,-2-158 0,1-1 0,0 1 0,0 0 0,0-1 0,1 1 0,0-1 0,1 0 0,0 0 0,0 0 0,6 9 0,60 62 0,-29-33 0,-32-36 0,1 1 0,0-2 0,1 1 0,-1-1 0,1-1 0,1 0 0,0 0 0,16 5 0,110 36 0,-64-25 0,21 15 0,-61-23 0,0-1 0,66 16 0,146 2 0,-139-22 0,225 9 0,328-20 0,-654 1 0,-1 0 0,1 0 0,-1 0 0,0-1 0,1 0 0,-1 0 0,0 0 0,0-1 0,0 0 0,0 0 0,0 0 0,0 0 0,0-1 0,-1 0 0,9-6 0,-9 4 0,-1 1 0,1-1 0,-1 0 0,0 0 0,0 0 0,0 0 0,-1-1 0,0 1 0,0-1 0,-1 1 0,1-1 0,-1 0 0,0 0 0,0-9 0,27-290 0,1 127 0,-18 122 0,-1 0 0,1-83 0,-6 52 0,4 0 0,22-100 0,-17 113 0,-4 20 0,-1 12 0,-3-1 0,3-63 0,-10 15-1365,1 65-5461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28F6B-B61F-4E83-A05F-ED599DE4DC93}" type="datetimeFigureOut">
              <a:rPr lang="en-GB" smtClean="0"/>
              <a:t>29/03/2023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353CD-1A34-41E4-A6C2-024A24C98B2B}" type="slidenum">
              <a:rPr lang="en-GB" smtClean="0"/>
              <a:t>‹#›</a:t>
            </a:fld>
            <a:endParaRPr lang="en-GB"/>
          </a:p>
        </p:txBody>
      </p:sp>
    </p:spTree>
    <p:extLst>
      <p:ext uri="{BB962C8B-B14F-4D97-AF65-F5344CB8AC3E}">
        <p14:creationId xmlns:p14="http://schemas.microsoft.com/office/powerpoint/2010/main" val="4294946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VBA is a Programming language that can be used to write custom extensions to Excel</a:t>
            </a:r>
          </a:p>
          <a:p>
            <a:r>
              <a:rPr lang="en-GB"/>
              <a:t>Macros are a very misunderstood concept. Most books cause terrible confusion by mixing up the twin subjects of macros and the VBA (Visual Basic for Applications) programming language. You don’t need to know anything about the VBA programming language to use macros. </a:t>
            </a:r>
          </a:p>
          <a:p>
            <a:r>
              <a:rPr lang="en-GB"/>
              <a:t>Note:</a:t>
            </a:r>
          </a:p>
          <a:p>
            <a:r>
              <a:rPr lang="en-GB"/>
              <a:t>You are now recording your macro. There’s no time element to a macro recording, so you can be relaxed. The macro will record every key press and every mouse click, so it is important that you do not press any keys or click anywhere with the mouse.</a:t>
            </a:r>
          </a:p>
          <a:p>
            <a:endParaRPr lang="en-GB"/>
          </a:p>
        </p:txBody>
      </p:sp>
      <p:sp>
        <p:nvSpPr>
          <p:cNvPr id="4" name="Slide Number Placeholder 3"/>
          <p:cNvSpPr>
            <a:spLocks noGrp="1"/>
          </p:cNvSpPr>
          <p:nvPr>
            <p:ph type="sldNum" sz="quarter" idx="5"/>
          </p:nvPr>
        </p:nvSpPr>
        <p:spPr/>
        <p:txBody>
          <a:bodyPr/>
          <a:lstStyle/>
          <a:p>
            <a:fld id="{616353CD-1A34-41E4-A6C2-024A24C98B2B}" type="slidenum">
              <a:rPr lang="en-GB" smtClean="0"/>
              <a:t>6</a:t>
            </a:fld>
            <a:endParaRPr lang="en-GB"/>
          </a:p>
        </p:txBody>
      </p:sp>
    </p:spTree>
    <p:extLst>
      <p:ext uri="{BB962C8B-B14F-4D97-AF65-F5344CB8AC3E}">
        <p14:creationId xmlns:p14="http://schemas.microsoft.com/office/powerpoint/2010/main" val="356682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Remember that every click and keystroke are recorded, so be careful not to move to any other cell. If you did, your name would always appear in the cell you had moved to when the macro was played.</a:t>
            </a:r>
          </a:p>
          <a:p>
            <a:endParaRPr lang="en-GB"/>
          </a:p>
        </p:txBody>
      </p:sp>
      <p:sp>
        <p:nvSpPr>
          <p:cNvPr id="4" name="Slide Number Placeholder 3"/>
          <p:cNvSpPr>
            <a:spLocks noGrp="1"/>
          </p:cNvSpPr>
          <p:nvPr>
            <p:ph type="sldNum" sz="quarter" idx="5"/>
          </p:nvPr>
        </p:nvSpPr>
        <p:spPr/>
        <p:txBody>
          <a:bodyPr/>
          <a:lstStyle/>
          <a:p>
            <a:fld id="{616353CD-1A34-41E4-A6C2-024A24C98B2B}" type="slidenum">
              <a:rPr lang="en-GB" smtClean="0"/>
              <a:t>7</a:t>
            </a:fld>
            <a:endParaRPr lang="en-GB"/>
          </a:p>
        </p:txBody>
      </p:sp>
    </p:spTree>
    <p:extLst>
      <p:ext uri="{BB962C8B-B14F-4D97-AF65-F5344CB8AC3E}">
        <p14:creationId xmlns:p14="http://schemas.microsoft.com/office/powerpoint/2010/main" val="326343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B1B7D5A5-1A88-4B05-BF19-5F28FD0DA842}" type="datetimeFigureOut">
              <a:rPr lang="en-GB" smtClean="0"/>
              <a:t>29/03/2023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FB4AA0-8DE4-4811-B654-E51619268158}" type="slidenum">
              <a:rPr lang="en-GB" smtClean="0"/>
              <a:t>‹#›</a:t>
            </a:fld>
            <a:endParaRPr lang="en-GB"/>
          </a:p>
        </p:txBody>
      </p:sp>
    </p:spTree>
    <p:extLst>
      <p:ext uri="{BB962C8B-B14F-4D97-AF65-F5344CB8AC3E}">
        <p14:creationId xmlns:p14="http://schemas.microsoft.com/office/powerpoint/2010/main" val="1128414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29/03/2023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B1B7D5A5-1A88-4B05-BF19-5F28FD0DA842}" type="datetimeFigureOut">
              <a:rPr lang="en-GB" smtClean="0"/>
              <a:t>29/03/2023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FB4AA0-8DE4-4811-B654-E51619268158}" type="slidenum">
              <a:rPr lang="en-GB" smtClean="0"/>
              <a:t>‹#›</a:t>
            </a:fld>
            <a:endParaRPr lang="en-GB"/>
          </a:p>
        </p:txBody>
      </p:sp>
    </p:spTree>
    <p:extLst>
      <p:ext uri="{BB962C8B-B14F-4D97-AF65-F5344CB8AC3E}">
        <p14:creationId xmlns:p14="http://schemas.microsoft.com/office/powerpoint/2010/main" val="2331497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548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01559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380461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917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8111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777377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29/03/2023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7D5A5-1A88-4B05-BF19-5F28FD0DA842}" type="datetimeFigureOut">
              <a:rPr lang="en-GB" smtClean="0"/>
              <a:t>29/03/2023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B4AA0-8DE4-4811-B654-E51619268158}" type="slidenum">
              <a:rPr lang="en-GB" smtClean="0"/>
              <a:t>‹#›</a:t>
            </a:fld>
            <a:endParaRPr lang="en-GB"/>
          </a:p>
        </p:txBody>
      </p:sp>
    </p:spTree>
    <p:extLst>
      <p:ext uri="{BB962C8B-B14F-4D97-AF65-F5344CB8AC3E}">
        <p14:creationId xmlns:p14="http://schemas.microsoft.com/office/powerpoint/2010/main" val="2063012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29/03/2023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0809-A33A-300B-17D2-EB844120E34B}"/>
              </a:ext>
            </a:extLst>
          </p:cNvPr>
          <p:cNvSpPr>
            <a:spLocks noGrp="1"/>
          </p:cNvSpPr>
          <p:nvPr>
            <p:ph type="ctrTitle"/>
          </p:nvPr>
        </p:nvSpPr>
        <p:spPr/>
        <p:txBody>
          <a:bodyPr/>
          <a:lstStyle/>
          <a:p>
            <a:r>
              <a:rPr lang="en-GB">
                <a:latin typeface="Open Sans Light"/>
                <a:ea typeface="Open Sans Light"/>
                <a:cs typeface="Open Sans Light"/>
              </a:rPr>
              <a:t>Macros</a:t>
            </a:r>
          </a:p>
        </p:txBody>
      </p:sp>
    </p:spTree>
    <p:extLst>
      <p:ext uri="{BB962C8B-B14F-4D97-AF65-F5344CB8AC3E}">
        <p14:creationId xmlns:p14="http://schemas.microsoft.com/office/powerpoint/2010/main" val="1803390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195A1F-A9FB-D20B-D2A8-E79C52501F52}"/>
              </a:ext>
            </a:extLst>
          </p:cNvPr>
          <p:cNvSpPr>
            <a:spLocks noGrp="1"/>
          </p:cNvSpPr>
          <p:nvPr>
            <p:ph sz="quarter" idx="10"/>
          </p:nvPr>
        </p:nvSpPr>
        <p:spPr/>
        <p:txBody>
          <a:bodyPr/>
          <a:lstStyle/>
          <a:p>
            <a:pPr marL="0" indent="0">
              <a:buNone/>
            </a:pPr>
            <a:r>
              <a:rPr lang="en-GB"/>
              <a:t>1 Open Mortgage Calculator-10 from your sample files folder.</a:t>
            </a:r>
          </a:p>
          <a:p>
            <a:pPr marL="0" indent="0">
              <a:buNone/>
            </a:pPr>
            <a:r>
              <a:rPr lang="en-GB"/>
              <a:t>2 Record a macro in This Workbook called </a:t>
            </a:r>
            <a:r>
              <a:rPr lang="en-GB" b="1" err="1"/>
              <a:t>PrintWorkbook</a:t>
            </a:r>
            <a:r>
              <a:rPr lang="en-GB"/>
              <a:t>.</a:t>
            </a:r>
          </a:p>
          <a:p>
            <a:r>
              <a:rPr lang="en-GB"/>
              <a:t>Click: </a:t>
            </a:r>
            <a:r>
              <a:rPr lang="en-GB" err="1"/>
              <a:t>View→Macros→Macros→Record</a:t>
            </a:r>
            <a:r>
              <a:rPr lang="en-GB"/>
              <a:t> Macro.</a:t>
            </a:r>
          </a:p>
          <a:p>
            <a:r>
              <a:rPr lang="en-GB"/>
              <a:t>Type </a:t>
            </a:r>
            <a:r>
              <a:rPr lang="en-GB" err="1"/>
              <a:t>PrintWorkbook</a:t>
            </a:r>
            <a:r>
              <a:rPr lang="en-GB"/>
              <a:t> in the Macro name box.</a:t>
            </a:r>
          </a:p>
          <a:p>
            <a:r>
              <a:rPr lang="en-GB"/>
              <a:t>Describe what the macro does in the Description box (Print the Workbook).</a:t>
            </a:r>
          </a:p>
          <a:p>
            <a:pPr marL="0" indent="0">
              <a:buNone/>
            </a:pPr>
            <a:r>
              <a:rPr lang="en-GB"/>
              <a:t>4. Click the OK button.</a:t>
            </a:r>
          </a:p>
          <a:p>
            <a:pPr marL="0" indent="0">
              <a:buNone/>
            </a:pPr>
            <a:r>
              <a:rPr lang="en-GB"/>
              <a:t>5. Click: </a:t>
            </a:r>
            <a:r>
              <a:rPr lang="en-GB" err="1"/>
              <a:t>File→Print→Print</a:t>
            </a:r>
            <a:r>
              <a:rPr lang="en-GB"/>
              <a:t>.</a:t>
            </a:r>
          </a:p>
          <a:p>
            <a:r>
              <a:rPr lang="en-GB"/>
              <a:t>The worksheet will print out on your default printer.</a:t>
            </a:r>
          </a:p>
          <a:p>
            <a:pPr marL="0" indent="0">
              <a:buNone/>
            </a:pPr>
            <a:r>
              <a:rPr lang="en-GB"/>
              <a:t>6. Click: </a:t>
            </a:r>
            <a:r>
              <a:rPr lang="en-GB" err="1"/>
              <a:t>View→Macros→Macros→Stop</a:t>
            </a:r>
            <a:r>
              <a:rPr lang="en-GB"/>
              <a:t> Recording</a:t>
            </a:r>
          </a:p>
        </p:txBody>
      </p:sp>
      <p:sp>
        <p:nvSpPr>
          <p:cNvPr id="3" name="Title 2">
            <a:extLst>
              <a:ext uri="{FF2B5EF4-FFF2-40B4-BE49-F238E27FC236}">
                <a16:creationId xmlns:a16="http://schemas.microsoft.com/office/drawing/2014/main" id="{95A3727E-E989-1D90-FB1D-6CD800A44722}"/>
              </a:ext>
            </a:extLst>
          </p:cNvPr>
          <p:cNvSpPr>
            <a:spLocks noGrp="1"/>
          </p:cNvSpPr>
          <p:nvPr>
            <p:ph type="title"/>
          </p:nvPr>
        </p:nvSpPr>
        <p:spPr/>
        <p:txBody>
          <a:bodyPr/>
          <a:lstStyle/>
          <a:p>
            <a:r>
              <a:rPr lang="en-GB"/>
              <a:t>Use shapes to</a:t>
            </a:r>
            <a:br>
              <a:rPr lang="en-GB"/>
            </a:br>
            <a:r>
              <a:rPr lang="en-GB"/>
              <a:t>run macros</a:t>
            </a:r>
          </a:p>
        </p:txBody>
      </p:sp>
    </p:spTree>
    <p:extLst>
      <p:ext uri="{BB962C8B-B14F-4D97-AF65-F5344CB8AC3E}">
        <p14:creationId xmlns:p14="http://schemas.microsoft.com/office/powerpoint/2010/main" val="165381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AD2F83-8F5A-70C3-78C7-767C14F11598}"/>
              </a:ext>
            </a:extLst>
          </p:cNvPr>
          <p:cNvSpPr>
            <a:spLocks noGrp="1"/>
          </p:cNvSpPr>
          <p:nvPr>
            <p:ph sz="quarter" idx="10"/>
          </p:nvPr>
        </p:nvSpPr>
        <p:spPr/>
        <p:txBody>
          <a:bodyPr/>
          <a:lstStyle/>
          <a:p>
            <a:pPr marL="0" indent="0">
              <a:buNone/>
            </a:pPr>
            <a:r>
              <a:rPr lang="en-GB"/>
              <a:t>1. Click: </a:t>
            </a:r>
            <a:r>
              <a:rPr lang="en-GB" err="1"/>
              <a:t>File→Save</a:t>
            </a:r>
            <a:r>
              <a:rPr lang="en-GB"/>
              <a:t> </a:t>
            </a:r>
            <a:r>
              <a:rPr lang="en-GB" err="1"/>
              <a:t>As→This</a:t>
            </a:r>
            <a:r>
              <a:rPr lang="en-GB"/>
              <a:t> </a:t>
            </a:r>
            <a:r>
              <a:rPr lang="en-GB" err="1"/>
              <a:t>PC→Browse</a:t>
            </a:r>
            <a:r>
              <a:rPr lang="en-GB"/>
              <a:t>.</a:t>
            </a:r>
          </a:p>
          <a:p>
            <a:pPr marL="0" indent="0">
              <a:buNone/>
            </a:pPr>
            <a:r>
              <a:rPr lang="en-GB"/>
              <a:t>2. Navigate to the folder that you wish to save the file in.</a:t>
            </a:r>
          </a:p>
          <a:p>
            <a:pPr marL="0" indent="0">
              <a:buNone/>
            </a:pPr>
            <a:r>
              <a:rPr lang="en-GB"/>
              <a:t>3. Select Excel Macro-Enabled Workbook from the Save as type dropdown list.</a:t>
            </a:r>
          </a:p>
          <a:p>
            <a:pPr marL="0" indent="0">
              <a:buNone/>
            </a:pPr>
            <a:r>
              <a:rPr lang="en-GB"/>
              <a:t>4. Type: Mortgage Calculator-11 in the File Name box.</a:t>
            </a:r>
          </a:p>
          <a:p>
            <a:pPr marL="0" indent="0">
              <a:buNone/>
            </a:pPr>
            <a:r>
              <a:rPr lang="en-GB"/>
              <a:t>5. Click the Save button</a:t>
            </a:r>
          </a:p>
        </p:txBody>
      </p:sp>
      <p:sp>
        <p:nvSpPr>
          <p:cNvPr id="3" name="Title 2">
            <a:extLst>
              <a:ext uri="{FF2B5EF4-FFF2-40B4-BE49-F238E27FC236}">
                <a16:creationId xmlns:a16="http://schemas.microsoft.com/office/drawing/2014/main" id="{01DCEAAD-4496-8580-C4AF-C19E0815647C}"/>
              </a:ext>
            </a:extLst>
          </p:cNvPr>
          <p:cNvSpPr>
            <a:spLocks noGrp="1"/>
          </p:cNvSpPr>
          <p:nvPr>
            <p:ph type="title"/>
          </p:nvPr>
        </p:nvSpPr>
        <p:spPr/>
        <p:txBody>
          <a:bodyPr/>
          <a:lstStyle/>
          <a:p>
            <a:endParaRPr lang="en-GB"/>
          </a:p>
        </p:txBody>
      </p:sp>
      <p:pic>
        <p:nvPicPr>
          <p:cNvPr id="6" name="Picture 5">
            <a:extLst>
              <a:ext uri="{FF2B5EF4-FFF2-40B4-BE49-F238E27FC236}">
                <a16:creationId xmlns:a16="http://schemas.microsoft.com/office/drawing/2014/main" id="{2BB6FB38-B69B-0EFF-D0EA-4BBB6D356D52}"/>
              </a:ext>
            </a:extLst>
          </p:cNvPr>
          <p:cNvPicPr>
            <a:picLocks noChangeAspect="1"/>
          </p:cNvPicPr>
          <p:nvPr/>
        </p:nvPicPr>
        <p:blipFill>
          <a:blip r:embed="rId2"/>
          <a:stretch>
            <a:fillRect/>
          </a:stretch>
        </p:blipFill>
        <p:spPr>
          <a:xfrm>
            <a:off x="1832281" y="4170526"/>
            <a:ext cx="7240218" cy="1723861"/>
          </a:xfrm>
          <a:prstGeom prst="rect">
            <a:avLst/>
          </a:prstGeom>
        </p:spPr>
      </p:pic>
    </p:spTree>
    <p:extLst>
      <p:ext uri="{BB962C8B-B14F-4D97-AF65-F5344CB8AC3E}">
        <p14:creationId xmlns:p14="http://schemas.microsoft.com/office/powerpoint/2010/main" val="108101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1C8687-FF66-A1C8-2A10-FEE8659B1140}"/>
              </a:ext>
            </a:extLst>
          </p:cNvPr>
          <p:cNvSpPr>
            <a:spLocks noGrp="1"/>
          </p:cNvSpPr>
          <p:nvPr>
            <p:ph sz="quarter" idx="10"/>
          </p:nvPr>
        </p:nvSpPr>
        <p:spPr/>
        <p:txBody>
          <a:bodyPr/>
          <a:lstStyle/>
          <a:p>
            <a:endParaRPr lang="en-GB"/>
          </a:p>
          <a:p>
            <a:pPr marL="0" indent="0">
              <a:buNone/>
            </a:pPr>
            <a:r>
              <a:rPr lang="en-GB"/>
              <a:t>1. Click: </a:t>
            </a:r>
            <a:r>
              <a:rPr lang="en-GB" err="1"/>
              <a:t>View→Macros→Macros→Record</a:t>
            </a:r>
            <a:r>
              <a:rPr lang="en-GB"/>
              <a:t> Macro.</a:t>
            </a:r>
          </a:p>
          <a:p>
            <a:pPr marL="0" indent="0">
              <a:buNone/>
            </a:pPr>
            <a:r>
              <a:rPr lang="en-GB"/>
              <a:t>2. Type </a:t>
            </a:r>
            <a:r>
              <a:rPr lang="en-GB" err="1"/>
              <a:t>SaveWorkbook</a:t>
            </a:r>
            <a:r>
              <a:rPr lang="en-GB"/>
              <a:t> in the Macro name box.</a:t>
            </a:r>
          </a:p>
          <a:p>
            <a:pPr marL="0" indent="0">
              <a:buNone/>
            </a:pPr>
            <a:r>
              <a:rPr lang="en-GB"/>
              <a:t>3. Describe what the macro does in the Description box (see sidebar).</a:t>
            </a:r>
          </a:p>
          <a:p>
            <a:pPr marL="0" indent="0">
              <a:buNone/>
            </a:pPr>
            <a:r>
              <a:rPr lang="en-GB"/>
              <a:t>4. Click the OK button.</a:t>
            </a:r>
          </a:p>
          <a:p>
            <a:pPr marL="0" indent="0">
              <a:buNone/>
            </a:pPr>
            <a:r>
              <a:rPr lang="en-GB"/>
              <a:t>5. Click: </a:t>
            </a:r>
            <a:r>
              <a:rPr lang="en-GB" err="1"/>
              <a:t>File→Save</a:t>
            </a:r>
            <a:r>
              <a:rPr lang="en-GB"/>
              <a:t>.</a:t>
            </a:r>
          </a:p>
          <a:p>
            <a:pPr marL="0" indent="0">
              <a:buNone/>
            </a:pPr>
            <a:r>
              <a:rPr lang="en-GB"/>
              <a:t>6. Click: </a:t>
            </a:r>
            <a:r>
              <a:rPr lang="en-GB" err="1"/>
              <a:t>View→Macros→Macros→Stop</a:t>
            </a:r>
            <a:r>
              <a:rPr lang="en-GB"/>
              <a:t> Recording.</a:t>
            </a:r>
          </a:p>
        </p:txBody>
      </p:sp>
      <p:sp>
        <p:nvSpPr>
          <p:cNvPr id="3" name="Title 2">
            <a:extLst>
              <a:ext uri="{FF2B5EF4-FFF2-40B4-BE49-F238E27FC236}">
                <a16:creationId xmlns:a16="http://schemas.microsoft.com/office/drawing/2014/main" id="{47C099C9-1CE7-9625-D737-9EB9E8F671C9}"/>
              </a:ext>
            </a:extLst>
          </p:cNvPr>
          <p:cNvSpPr>
            <a:spLocks noGrp="1"/>
          </p:cNvSpPr>
          <p:nvPr>
            <p:ph type="title"/>
          </p:nvPr>
        </p:nvSpPr>
        <p:spPr/>
        <p:txBody>
          <a:bodyPr/>
          <a:lstStyle/>
          <a:p>
            <a:r>
              <a:rPr lang="en-GB"/>
              <a:t>Record a macro in This Workbook called </a:t>
            </a:r>
            <a:r>
              <a:rPr lang="en-GB" err="1"/>
              <a:t>SaveWorkbook</a:t>
            </a:r>
            <a:r>
              <a:rPr lang="en-GB"/>
              <a:t>.</a:t>
            </a:r>
          </a:p>
        </p:txBody>
      </p:sp>
      <p:pic>
        <p:nvPicPr>
          <p:cNvPr id="5" name="Picture 4">
            <a:extLst>
              <a:ext uri="{FF2B5EF4-FFF2-40B4-BE49-F238E27FC236}">
                <a16:creationId xmlns:a16="http://schemas.microsoft.com/office/drawing/2014/main" id="{8C804CBE-28EC-45B7-3604-E71DE97A71B7}"/>
              </a:ext>
            </a:extLst>
          </p:cNvPr>
          <p:cNvPicPr>
            <a:picLocks noChangeAspect="1"/>
          </p:cNvPicPr>
          <p:nvPr/>
        </p:nvPicPr>
        <p:blipFill>
          <a:blip r:embed="rId2"/>
          <a:stretch>
            <a:fillRect/>
          </a:stretch>
        </p:blipFill>
        <p:spPr>
          <a:xfrm>
            <a:off x="8041000" y="3428343"/>
            <a:ext cx="3713325" cy="3092654"/>
          </a:xfrm>
          <a:prstGeom prst="rect">
            <a:avLst/>
          </a:prstGeom>
        </p:spPr>
      </p:pic>
    </p:spTree>
    <p:extLst>
      <p:ext uri="{BB962C8B-B14F-4D97-AF65-F5344CB8AC3E}">
        <p14:creationId xmlns:p14="http://schemas.microsoft.com/office/powerpoint/2010/main" val="52308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F51DAE-D603-AE25-B0BC-7137824C30F6}"/>
              </a:ext>
            </a:extLst>
          </p:cNvPr>
          <p:cNvSpPr>
            <a:spLocks noGrp="1"/>
          </p:cNvSpPr>
          <p:nvPr>
            <p:ph sz="quarter" idx="10"/>
          </p:nvPr>
        </p:nvSpPr>
        <p:spPr/>
        <p:txBody>
          <a:bodyPr/>
          <a:lstStyle/>
          <a:p>
            <a:pPr marL="0" indent="0">
              <a:buNone/>
            </a:pPr>
            <a:r>
              <a:rPr lang="en-GB"/>
              <a:t>7. Right-click on the button and click Edit Text from the shortcut menu.</a:t>
            </a:r>
          </a:p>
          <a:p>
            <a:pPr marL="0" indent="0">
              <a:buNone/>
            </a:pPr>
            <a:r>
              <a:rPr lang="en-GB"/>
              <a:t>8. Type: Save Quote to add a caption to the shape.</a:t>
            </a:r>
          </a:p>
          <a:p>
            <a:pPr marL="0" indent="0">
              <a:buNone/>
            </a:pPr>
            <a:r>
              <a:rPr lang="en-GB"/>
              <a:t>9. Click: </a:t>
            </a:r>
            <a:r>
              <a:rPr lang="en-GB" err="1"/>
              <a:t>Home→Alignment→Middle</a:t>
            </a:r>
            <a:r>
              <a:rPr lang="en-GB"/>
              <a:t> Align.</a:t>
            </a:r>
          </a:p>
          <a:p>
            <a:pPr marL="0" indent="0">
              <a:buNone/>
            </a:pPr>
            <a:r>
              <a:rPr lang="en-GB"/>
              <a:t>10. Click: </a:t>
            </a:r>
            <a:r>
              <a:rPr lang="en-GB" err="1"/>
              <a:t>Home→Alignment→Center</a:t>
            </a:r>
            <a:r>
              <a:rPr lang="en-GB"/>
              <a:t>.</a:t>
            </a:r>
          </a:p>
          <a:p>
            <a:pPr marL="0" indent="0">
              <a:buNone/>
            </a:pPr>
            <a:r>
              <a:rPr lang="en-GB"/>
              <a:t>11. Copy and paste the shape twice.</a:t>
            </a:r>
          </a:p>
          <a:p>
            <a:pPr marL="0" indent="0">
              <a:buNone/>
            </a:pPr>
            <a:r>
              <a:rPr lang="en-GB"/>
              <a:t>12. Change the captions on the other two shapes to read Print Quote and Go To Website. You may need to resize the button to get the text to fit. </a:t>
            </a:r>
          </a:p>
        </p:txBody>
      </p:sp>
      <p:pic>
        <p:nvPicPr>
          <p:cNvPr id="5" name="Picture 4">
            <a:extLst>
              <a:ext uri="{FF2B5EF4-FFF2-40B4-BE49-F238E27FC236}">
                <a16:creationId xmlns:a16="http://schemas.microsoft.com/office/drawing/2014/main" id="{BE1B798B-8DDF-2E10-1458-17E4F87BA6ED}"/>
              </a:ext>
            </a:extLst>
          </p:cNvPr>
          <p:cNvPicPr>
            <a:picLocks noChangeAspect="1"/>
          </p:cNvPicPr>
          <p:nvPr/>
        </p:nvPicPr>
        <p:blipFill rotWithShape="1">
          <a:blip r:embed="rId2"/>
          <a:srcRect l="29797" r="59865" b="75766"/>
          <a:stretch/>
        </p:blipFill>
        <p:spPr>
          <a:xfrm>
            <a:off x="8155459" y="1622491"/>
            <a:ext cx="2739986" cy="1806509"/>
          </a:xfrm>
          <a:prstGeom prst="rect">
            <a:avLst/>
          </a:prstGeom>
        </p:spPr>
      </p:pic>
      <p:pic>
        <p:nvPicPr>
          <p:cNvPr id="9" name="Picture 8">
            <a:extLst>
              <a:ext uri="{FF2B5EF4-FFF2-40B4-BE49-F238E27FC236}">
                <a16:creationId xmlns:a16="http://schemas.microsoft.com/office/drawing/2014/main" id="{7B68302A-93E6-68CF-FC67-6F2085DF55E0}"/>
              </a:ext>
            </a:extLst>
          </p:cNvPr>
          <p:cNvPicPr>
            <a:picLocks noChangeAspect="1"/>
          </p:cNvPicPr>
          <p:nvPr/>
        </p:nvPicPr>
        <p:blipFill>
          <a:blip r:embed="rId3"/>
          <a:stretch>
            <a:fillRect/>
          </a:stretch>
        </p:blipFill>
        <p:spPr>
          <a:xfrm>
            <a:off x="2078332" y="4735130"/>
            <a:ext cx="7654956" cy="1393822"/>
          </a:xfrm>
          <a:prstGeom prst="rect">
            <a:avLst/>
          </a:prstGeom>
        </p:spPr>
      </p:pic>
    </p:spTree>
    <p:extLst>
      <p:ext uri="{BB962C8B-B14F-4D97-AF65-F5344CB8AC3E}">
        <p14:creationId xmlns:p14="http://schemas.microsoft.com/office/powerpoint/2010/main" val="2101102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9ADD2F-7ED0-FFDF-F3EC-387BA635FF88}"/>
              </a:ext>
            </a:extLst>
          </p:cNvPr>
          <p:cNvSpPr>
            <a:spLocks noGrp="1"/>
          </p:cNvSpPr>
          <p:nvPr>
            <p:ph sz="quarter" idx="10"/>
          </p:nvPr>
        </p:nvSpPr>
        <p:spPr>
          <a:xfrm>
            <a:off x="407987" y="963612"/>
            <a:ext cx="11699550" cy="3410083"/>
          </a:xfrm>
        </p:spPr>
        <p:txBody>
          <a:bodyPr>
            <a:normAutofit fontScale="77500" lnSpcReduction="20000"/>
          </a:bodyPr>
          <a:lstStyle/>
          <a:p>
            <a:pPr marL="0" indent="0">
              <a:buNone/>
            </a:pPr>
            <a:r>
              <a:rPr lang="en-GB"/>
              <a:t>1. If the worksheet is protected:</a:t>
            </a:r>
          </a:p>
          <a:p>
            <a:pPr marL="0" indent="0">
              <a:buNone/>
            </a:pPr>
            <a:r>
              <a:rPr lang="en-GB"/>
              <a:t>Click: </a:t>
            </a:r>
            <a:r>
              <a:rPr lang="en-GB" err="1"/>
              <a:t>Review→Protect→Unprotect</a:t>
            </a:r>
            <a:r>
              <a:rPr lang="en-GB"/>
              <a:t> Sheet.</a:t>
            </a:r>
          </a:p>
          <a:p>
            <a:pPr marL="0" indent="0">
              <a:buNone/>
            </a:pPr>
            <a:r>
              <a:rPr lang="en-GB"/>
              <a:t>2. Re-size the pie chart to make space for a row of buttons underneath.</a:t>
            </a:r>
          </a:p>
          <a:p>
            <a:pPr marL="0" indent="0">
              <a:buNone/>
            </a:pPr>
            <a:endParaRPr lang="en-GB"/>
          </a:p>
          <a:p>
            <a:pPr marL="0" indent="0">
              <a:buNone/>
            </a:pPr>
            <a:endParaRPr lang="en-GB"/>
          </a:p>
          <a:p>
            <a:pPr marL="0" indent="0">
              <a:buNone/>
            </a:pPr>
            <a:endParaRPr lang="en-GB"/>
          </a:p>
          <a:p>
            <a:pPr marL="0" indent="0">
              <a:buNone/>
            </a:pPr>
            <a:r>
              <a:rPr lang="en-GB"/>
              <a:t>3. Click: </a:t>
            </a:r>
            <a:r>
              <a:rPr lang="en-GB" err="1"/>
              <a:t>Insert→Illustrations→Shapes→Rectangles→Rectangle</a:t>
            </a:r>
            <a:r>
              <a:rPr lang="en-GB"/>
              <a:t>: Rounded Corners.</a:t>
            </a:r>
          </a:p>
          <a:p>
            <a:pPr marL="0" indent="0">
              <a:buNone/>
            </a:pPr>
            <a:r>
              <a:rPr lang="en-GB"/>
              <a:t>4. Click and drag on the worksheet to draw the button.</a:t>
            </a:r>
          </a:p>
          <a:p>
            <a:pPr marL="0" indent="0">
              <a:buNone/>
            </a:pPr>
            <a:r>
              <a:rPr lang="en-GB"/>
              <a:t>5. Click: Shape </a:t>
            </a:r>
            <a:r>
              <a:rPr lang="en-GB" err="1"/>
              <a:t>Format→Shape</a:t>
            </a:r>
            <a:r>
              <a:rPr lang="en-GB"/>
              <a:t> </a:t>
            </a:r>
            <a:r>
              <a:rPr lang="en-GB" err="1"/>
              <a:t>Styles→More→Intense</a:t>
            </a:r>
            <a:r>
              <a:rPr lang="en-GB"/>
              <a:t> Effect – Blue, Accent 1</a:t>
            </a:r>
          </a:p>
        </p:txBody>
      </p:sp>
      <p:sp>
        <p:nvSpPr>
          <p:cNvPr id="3" name="Title 2">
            <a:extLst>
              <a:ext uri="{FF2B5EF4-FFF2-40B4-BE49-F238E27FC236}">
                <a16:creationId xmlns:a16="http://schemas.microsoft.com/office/drawing/2014/main" id="{158F6113-11CC-0F9B-C42C-E56D87DB5F55}"/>
              </a:ext>
            </a:extLst>
          </p:cNvPr>
          <p:cNvSpPr>
            <a:spLocks noGrp="1"/>
          </p:cNvSpPr>
          <p:nvPr>
            <p:ph type="title"/>
          </p:nvPr>
        </p:nvSpPr>
        <p:spPr/>
        <p:txBody>
          <a:bodyPr/>
          <a:lstStyle/>
          <a:p>
            <a:r>
              <a:rPr lang="en-GB"/>
              <a:t>Add three shape controls to the worksheet.</a:t>
            </a:r>
            <a:br>
              <a:rPr lang="en-GB"/>
            </a:br>
            <a:endParaRPr lang="en-GB"/>
          </a:p>
        </p:txBody>
      </p:sp>
      <p:pic>
        <p:nvPicPr>
          <p:cNvPr id="4" name="Picture 3">
            <a:extLst>
              <a:ext uri="{FF2B5EF4-FFF2-40B4-BE49-F238E27FC236}">
                <a16:creationId xmlns:a16="http://schemas.microsoft.com/office/drawing/2014/main" id="{1398D627-CA0A-A511-1CEF-7662E5721149}"/>
              </a:ext>
            </a:extLst>
          </p:cNvPr>
          <p:cNvPicPr>
            <a:picLocks noChangeAspect="1"/>
          </p:cNvPicPr>
          <p:nvPr/>
        </p:nvPicPr>
        <p:blipFill rotWithShape="1">
          <a:blip r:embed="rId2"/>
          <a:srcRect l="68054" b="42902"/>
          <a:stretch/>
        </p:blipFill>
        <p:spPr>
          <a:xfrm>
            <a:off x="605017" y="2183704"/>
            <a:ext cx="2487057" cy="72753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4EA9B91-4327-73FA-9CAA-595F2DD44ADC}"/>
                  </a:ext>
                </a:extLst>
              </p14:cNvPr>
              <p14:cNvContentPartPr/>
              <p14:nvPr/>
            </p14:nvContentPartPr>
            <p14:xfrm>
              <a:off x="605017" y="2183704"/>
              <a:ext cx="871200" cy="629280"/>
            </p14:xfrm>
          </p:contentPart>
        </mc:Choice>
        <mc:Fallback>
          <p:pic>
            <p:nvPicPr>
              <p:cNvPr id="5" name="Ink 4">
                <a:extLst>
                  <a:ext uri="{FF2B5EF4-FFF2-40B4-BE49-F238E27FC236}">
                    <a16:creationId xmlns:a16="http://schemas.microsoft.com/office/drawing/2014/main" id="{64EA9B91-4327-73FA-9CAA-595F2DD44ADC}"/>
                  </a:ext>
                </a:extLst>
              </p:cNvPr>
              <p:cNvPicPr/>
              <p:nvPr/>
            </p:nvPicPr>
            <p:blipFill>
              <a:blip r:embed="rId4"/>
              <a:stretch>
                <a:fillRect/>
              </a:stretch>
            </p:blipFill>
            <p:spPr>
              <a:xfrm>
                <a:off x="596017" y="2174699"/>
                <a:ext cx="888840" cy="646930"/>
              </a:xfrm>
              <a:prstGeom prst="rect">
                <a:avLst/>
              </a:prstGeom>
            </p:spPr>
          </p:pic>
        </mc:Fallback>
      </mc:AlternateContent>
      <p:pic>
        <p:nvPicPr>
          <p:cNvPr id="6" name="Picture 5">
            <a:extLst>
              <a:ext uri="{FF2B5EF4-FFF2-40B4-BE49-F238E27FC236}">
                <a16:creationId xmlns:a16="http://schemas.microsoft.com/office/drawing/2014/main" id="{273171B1-8E77-0C11-80FC-804808351737}"/>
              </a:ext>
            </a:extLst>
          </p:cNvPr>
          <p:cNvPicPr>
            <a:picLocks noChangeAspect="1"/>
          </p:cNvPicPr>
          <p:nvPr/>
        </p:nvPicPr>
        <p:blipFill rotWithShape="1">
          <a:blip r:embed="rId5"/>
          <a:srcRect t="47210" b="39477"/>
          <a:stretch/>
        </p:blipFill>
        <p:spPr>
          <a:xfrm>
            <a:off x="434150" y="4560983"/>
            <a:ext cx="6489573" cy="1718631"/>
          </a:xfrm>
          <a:prstGeom prst="rect">
            <a:avLst/>
          </a:prstGeom>
        </p:spPr>
      </p:pic>
    </p:spTree>
    <p:extLst>
      <p:ext uri="{BB962C8B-B14F-4D97-AF65-F5344CB8AC3E}">
        <p14:creationId xmlns:p14="http://schemas.microsoft.com/office/powerpoint/2010/main" val="105290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922F7-CCDB-392E-E991-BA5827A75093}"/>
              </a:ext>
            </a:extLst>
          </p:cNvPr>
          <p:cNvSpPr>
            <a:spLocks noGrp="1"/>
          </p:cNvSpPr>
          <p:nvPr>
            <p:ph sz="quarter" idx="10"/>
          </p:nvPr>
        </p:nvSpPr>
        <p:spPr>
          <a:xfrm>
            <a:off x="198666" y="1889030"/>
            <a:ext cx="7160602" cy="1195693"/>
          </a:xfrm>
        </p:spPr>
        <p:txBody>
          <a:bodyPr>
            <a:normAutofit/>
          </a:bodyPr>
          <a:lstStyle/>
          <a:p>
            <a:pPr marL="0" indent="0">
              <a:buNone/>
            </a:pPr>
            <a:r>
              <a:rPr lang="en-GB"/>
              <a:t>6. Click: Shape </a:t>
            </a:r>
            <a:r>
              <a:rPr lang="en-GB" err="1"/>
              <a:t>Format→Shape</a:t>
            </a:r>
            <a:r>
              <a:rPr lang="en-GB"/>
              <a:t> </a:t>
            </a:r>
            <a:r>
              <a:rPr lang="en-GB" err="1"/>
              <a:t>Styles→Shape</a:t>
            </a:r>
            <a:r>
              <a:rPr lang="en-GB"/>
              <a:t>     </a:t>
            </a:r>
            <a:r>
              <a:rPr lang="en-GB" err="1"/>
              <a:t>Effects→Bevel→Round</a:t>
            </a:r>
            <a:r>
              <a:rPr lang="en-GB"/>
              <a:t>.</a:t>
            </a:r>
          </a:p>
          <a:p>
            <a:pPr marL="0" indent="0">
              <a:buNone/>
            </a:pPr>
            <a:endParaRPr lang="en-GB"/>
          </a:p>
        </p:txBody>
      </p:sp>
      <p:pic>
        <p:nvPicPr>
          <p:cNvPr id="13" name="Picture 12">
            <a:extLst>
              <a:ext uri="{FF2B5EF4-FFF2-40B4-BE49-F238E27FC236}">
                <a16:creationId xmlns:a16="http://schemas.microsoft.com/office/drawing/2014/main" id="{DA41EE44-C81B-4705-F3A1-4EF9DF67DBDC}"/>
              </a:ext>
            </a:extLst>
          </p:cNvPr>
          <p:cNvPicPr>
            <a:picLocks noChangeAspect="1"/>
          </p:cNvPicPr>
          <p:nvPr/>
        </p:nvPicPr>
        <p:blipFill rotWithShape="1">
          <a:blip r:embed="rId2"/>
          <a:srcRect l="26747" t="14899" r="61145" b="17630"/>
          <a:stretch/>
        </p:blipFill>
        <p:spPr>
          <a:xfrm>
            <a:off x="7568589" y="893969"/>
            <a:ext cx="3723702" cy="5835653"/>
          </a:xfrm>
          <a:prstGeom prst="rect">
            <a:avLst/>
          </a:prstGeom>
        </p:spPr>
      </p:pic>
      <p:pic>
        <p:nvPicPr>
          <p:cNvPr id="15" name="Picture 14">
            <a:extLst>
              <a:ext uri="{FF2B5EF4-FFF2-40B4-BE49-F238E27FC236}">
                <a16:creationId xmlns:a16="http://schemas.microsoft.com/office/drawing/2014/main" id="{4B63ECF1-0D26-6C9E-CEF9-36B963D36221}"/>
              </a:ext>
            </a:extLst>
          </p:cNvPr>
          <p:cNvPicPr>
            <a:picLocks noChangeAspect="1"/>
          </p:cNvPicPr>
          <p:nvPr/>
        </p:nvPicPr>
        <p:blipFill rotWithShape="1">
          <a:blip r:embed="rId3"/>
          <a:srcRect l="38858" t="75110" r="30769" b="3308"/>
          <a:stretch/>
        </p:blipFill>
        <p:spPr>
          <a:xfrm>
            <a:off x="3929349" y="4061032"/>
            <a:ext cx="2372547" cy="1253756"/>
          </a:xfrm>
          <a:prstGeom prst="rect">
            <a:avLst/>
          </a:prstGeom>
        </p:spPr>
      </p:pic>
    </p:spTree>
    <p:extLst>
      <p:ext uri="{BB962C8B-B14F-4D97-AF65-F5344CB8AC3E}">
        <p14:creationId xmlns:p14="http://schemas.microsoft.com/office/powerpoint/2010/main" val="99964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295CD6-50C8-8D60-4FBA-1F3F65117F0E}"/>
              </a:ext>
            </a:extLst>
          </p:cNvPr>
          <p:cNvSpPr>
            <a:spLocks noGrp="1"/>
          </p:cNvSpPr>
          <p:nvPr>
            <p:ph sz="quarter" idx="10"/>
          </p:nvPr>
        </p:nvSpPr>
        <p:spPr>
          <a:xfrm>
            <a:off x="407987" y="963613"/>
            <a:ext cx="7327343" cy="5628380"/>
          </a:xfrm>
        </p:spPr>
        <p:txBody>
          <a:bodyPr/>
          <a:lstStyle/>
          <a:p>
            <a:r>
              <a:rPr lang="en-GB"/>
              <a:t>1. Right-click the Save Quote shape.</a:t>
            </a:r>
          </a:p>
          <a:p>
            <a:r>
              <a:rPr lang="en-GB"/>
              <a:t>2. Click Assign Macro… from the shortcut menu.</a:t>
            </a:r>
          </a:p>
          <a:p>
            <a:r>
              <a:rPr lang="en-GB"/>
              <a:t>3. Select the </a:t>
            </a:r>
            <a:r>
              <a:rPr lang="en-GB" err="1"/>
              <a:t>SaveWorkbook</a:t>
            </a:r>
            <a:r>
              <a:rPr lang="en-GB"/>
              <a:t> macro.</a:t>
            </a:r>
          </a:p>
          <a:p>
            <a:r>
              <a:rPr lang="en-GB"/>
              <a:t>4. Click the OK button.</a:t>
            </a:r>
          </a:p>
          <a:p>
            <a:r>
              <a:rPr lang="en-GB"/>
              <a:t>5. Follow the same procedure to assign the </a:t>
            </a:r>
            <a:r>
              <a:rPr lang="en-GB" err="1"/>
              <a:t>PrintWorkbook</a:t>
            </a:r>
            <a:r>
              <a:rPr lang="en-GB"/>
              <a:t> macro to the Print Quote shape.</a:t>
            </a:r>
          </a:p>
        </p:txBody>
      </p:sp>
      <p:sp>
        <p:nvSpPr>
          <p:cNvPr id="3" name="Title 2">
            <a:extLst>
              <a:ext uri="{FF2B5EF4-FFF2-40B4-BE49-F238E27FC236}">
                <a16:creationId xmlns:a16="http://schemas.microsoft.com/office/drawing/2014/main" id="{18C5D3B0-54F3-74FA-637A-1706822009EE}"/>
              </a:ext>
            </a:extLst>
          </p:cNvPr>
          <p:cNvSpPr>
            <a:spLocks noGrp="1"/>
          </p:cNvSpPr>
          <p:nvPr>
            <p:ph type="title"/>
          </p:nvPr>
        </p:nvSpPr>
        <p:spPr>
          <a:xfrm>
            <a:off x="114991" y="128378"/>
            <a:ext cx="12077009" cy="835235"/>
          </a:xfrm>
        </p:spPr>
        <p:txBody>
          <a:bodyPr/>
          <a:lstStyle/>
          <a:p>
            <a:r>
              <a:rPr lang="en-GB"/>
              <a:t>Connect the Save Quote and Print Quote shapes to the </a:t>
            </a:r>
            <a:r>
              <a:rPr lang="en-GB" i="1" err="1"/>
              <a:t>SaveWorkbook</a:t>
            </a:r>
            <a:r>
              <a:rPr lang="en-GB"/>
              <a:t> and </a:t>
            </a:r>
            <a:r>
              <a:rPr lang="en-GB" i="1" err="1"/>
              <a:t>PrintWorkbook</a:t>
            </a:r>
            <a:r>
              <a:rPr lang="en-GB"/>
              <a:t> macros.</a:t>
            </a:r>
            <a:br>
              <a:rPr lang="en-GB"/>
            </a:br>
            <a:endParaRPr lang="en-GB"/>
          </a:p>
        </p:txBody>
      </p:sp>
      <p:pic>
        <p:nvPicPr>
          <p:cNvPr id="5" name="Picture 4">
            <a:extLst>
              <a:ext uri="{FF2B5EF4-FFF2-40B4-BE49-F238E27FC236}">
                <a16:creationId xmlns:a16="http://schemas.microsoft.com/office/drawing/2014/main" id="{946C3BA2-B386-31B3-BB3E-969E327606DA}"/>
              </a:ext>
            </a:extLst>
          </p:cNvPr>
          <p:cNvPicPr>
            <a:picLocks noChangeAspect="1"/>
          </p:cNvPicPr>
          <p:nvPr/>
        </p:nvPicPr>
        <p:blipFill>
          <a:blip r:embed="rId2"/>
          <a:stretch>
            <a:fillRect/>
          </a:stretch>
        </p:blipFill>
        <p:spPr>
          <a:xfrm>
            <a:off x="8028326" y="963613"/>
            <a:ext cx="3816638" cy="3806095"/>
          </a:xfrm>
          <a:prstGeom prst="rect">
            <a:avLst/>
          </a:prstGeom>
        </p:spPr>
      </p:pic>
    </p:spTree>
    <p:extLst>
      <p:ext uri="{BB962C8B-B14F-4D97-AF65-F5344CB8AC3E}">
        <p14:creationId xmlns:p14="http://schemas.microsoft.com/office/powerpoint/2010/main" val="48849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1349931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a:t>Before we start… Please have your</a:t>
            </a:r>
            <a:br>
              <a:rPr lang="en-GB" sz="2000"/>
            </a:br>
            <a:r>
              <a:rPr lang="en-GB" sz="200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a:latin typeface="Open Sans Light" panose="020B0306030504020204" pitchFamily="34" charset="0"/>
                <a:ea typeface="Open Sans Light" panose="020B0306030504020204" pitchFamily="34" charset="0"/>
                <a:cs typeface="Open Sans Light" panose="020B0306030504020204" pitchFamily="34" charset="0"/>
              </a:rPr>
              <a:t>your</a:t>
            </a:r>
            <a:r>
              <a:rPr lang="en-GB">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356173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87514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64C41F-F3DD-88FE-EF10-4372997F5911}"/>
              </a:ext>
            </a:extLst>
          </p:cNvPr>
          <p:cNvSpPr>
            <a:spLocks noGrp="1"/>
          </p:cNvSpPr>
          <p:nvPr>
            <p:ph type="ctrTitle"/>
          </p:nvPr>
        </p:nvSpPr>
        <p:spPr/>
        <p:txBody>
          <a:bodyPr/>
          <a:lstStyle/>
          <a:p>
            <a:r>
              <a:rPr lang="en-GB">
                <a:latin typeface="Open Sans Light"/>
                <a:ea typeface="Open Sans Light"/>
                <a:cs typeface="Open Sans Light"/>
              </a:rPr>
              <a:t>Macros</a:t>
            </a:r>
          </a:p>
        </p:txBody>
      </p:sp>
      <p:sp>
        <p:nvSpPr>
          <p:cNvPr id="4" name="Text Placeholder 3">
            <a:extLst>
              <a:ext uri="{FF2B5EF4-FFF2-40B4-BE49-F238E27FC236}">
                <a16:creationId xmlns:a16="http://schemas.microsoft.com/office/drawing/2014/main" id="{76BBF158-A379-F2D4-B329-333393F0EF00}"/>
              </a:ext>
            </a:extLst>
          </p:cNvPr>
          <p:cNvSpPr>
            <a:spLocks noGrp="1"/>
          </p:cNvSpPr>
          <p:nvPr>
            <p:ph type="body" sz="quarter" idx="10"/>
          </p:nvPr>
        </p:nvSpPr>
        <p:spPr>
          <a:xfrm>
            <a:off x="146433" y="1994786"/>
            <a:ext cx="6138863" cy="3549650"/>
          </a:xfrm>
        </p:spPr>
        <p:txBody>
          <a:bodyPr vert="horz" lIns="91440" tIns="45720" rIns="91440" bIns="45720" rtlCol="0" anchor="t">
            <a:normAutofit/>
          </a:bodyPr>
          <a:lstStyle/>
          <a:p>
            <a:pPr marL="0" indent="0">
              <a:buNone/>
            </a:pPr>
            <a:endParaRPr lang="en-GB">
              <a:cs typeface="Calibri"/>
            </a:endParaRPr>
          </a:p>
          <a:p>
            <a:r>
              <a:rPr lang="en-GB"/>
              <a:t>Macros record keystrokes and mouse-clicks</a:t>
            </a:r>
          </a:p>
          <a:p>
            <a:r>
              <a:rPr lang="en-GB"/>
              <a:t>Use shapes to run macros</a:t>
            </a:r>
            <a:endParaRPr lang="en-GB">
              <a:cs typeface="Calibri"/>
            </a:endParaRPr>
          </a:p>
          <a:p>
            <a:endParaRPr lang="en-GB"/>
          </a:p>
          <a:p>
            <a:endParaRPr lang="en-GB"/>
          </a:p>
        </p:txBody>
      </p:sp>
    </p:spTree>
    <p:extLst>
      <p:ext uri="{BB962C8B-B14F-4D97-AF65-F5344CB8AC3E}">
        <p14:creationId xmlns:p14="http://schemas.microsoft.com/office/powerpoint/2010/main" val="1318033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A6FF6B-D9A9-9E4F-19B4-4D67B05FBEAD}"/>
              </a:ext>
            </a:extLst>
          </p:cNvPr>
          <p:cNvSpPr>
            <a:spLocks noGrp="1"/>
          </p:cNvSpPr>
          <p:nvPr>
            <p:ph sz="quarter" idx="10"/>
          </p:nvPr>
        </p:nvSpPr>
        <p:spPr>
          <a:xfrm>
            <a:off x="407987" y="963613"/>
            <a:ext cx="7254054" cy="5628380"/>
          </a:xfrm>
        </p:spPr>
        <p:txBody>
          <a:bodyPr>
            <a:normAutofit lnSpcReduction="10000"/>
          </a:bodyPr>
          <a:lstStyle/>
          <a:p>
            <a:pPr marL="0" indent="0">
              <a:buNone/>
            </a:pPr>
            <a:r>
              <a:rPr lang="en-GB" b="1"/>
              <a:t>Open a new blank workbook.</a:t>
            </a:r>
          </a:p>
          <a:p>
            <a:pPr marL="0" indent="0">
              <a:buNone/>
            </a:pPr>
            <a:r>
              <a:rPr lang="en-GB" b="1"/>
              <a:t>Begin recording a macro called </a:t>
            </a:r>
            <a:r>
              <a:rPr lang="en-GB" b="1" err="1"/>
              <a:t>MyName</a:t>
            </a:r>
            <a:r>
              <a:rPr lang="en-GB" b="1"/>
              <a:t> with a shortcut key of &lt;Ctrl&gt;+&lt;m&gt;.</a:t>
            </a:r>
          </a:p>
          <a:p>
            <a:pPr marL="0" indent="0">
              <a:buNone/>
            </a:pPr>
            <a:r>
              <a:rPr lang="en-GB"/>
              <a:t>1. Click: </a:t>
            </a:r>
            <a:r>
              <a:rPr lang="en-GB" err="1"/>
              <a:t>View→Macros→Macros→Record</a:t>
            </a:r>
            <a:r>
              <a:rPr lang="en-GB"/>
              <a:t> Macro.</a:t>
            </a:r>
          </a:p>
          <a:p>
            <a:pPr marL="0" indent="0">
              <a:buNone/>
            </a:pPr>
            <a:r>
              <a:rPr lang="en-GB"/>
              <a:t>2. Type </a:t>
            </a:r>
            <a:r>
              <a:rPr lang="en-GB" err="1"/>
              <a:t>MyName</a:t>
            </a:r>
            <a:r>
              <a:rPr lang="en-GB"/>
              <a:t> into the Macro name box. </a:t>
            </a:r>
          </a:p>
          <a:p>
            <a:pPr marL="0" indent="0">
              <a:buNone/>
            </a:pPr>
            <a:r>
              <a:rPr lang="en-GB" b="1"/>
              <a:t>Note that macro names cannot contain spaces.</a:t>
            </a:r>
          </a:p>
          <a:p>
            <a:pPr marL="0" indent="0">
              <a:buNone/>
            </a:pPr>
            <a:r>
              <a:rPr lang="en-GB"/>
              <a:t>3. Type a lower case ‘m’ into the Ctrl+ box.</a:t>
            </a:r>
          </a:p>
          <a:p>
            <a:pPr marL="0" indent="0">
              <a:buNone/>
            </a:pPr>
            <a:r>
              <a:rPr lang="en-GB"/>
              <a:t>4. Select This Workbook from the Store macro </a:t>
            </a:r>
          </a:p>
          <a:p>
            <a:pPr marL="0" indent="0">
              <a:buNone/>
            </a:pPr>
            <a:r>
              <a:rPr lang="en-GB"/>
              <a:t>in drop-down list.</a:t>
            </a:r>
          </a:p>
          <a:p>
            <a:pPr marL="0" indent="0">
              <a:buNone/>
            </a:pPr>
            <a:r>
              <a:rPr lang="en-GB"/>
              <a:t>5.Describe your macro in the Description box</a:t>
            </a:r>
          </a:p>
          <a:p>
            <a:pPr marL="0" indent="0">
              <a:buNone/>
            </a:pPr>
            <a:r>
              <a:rPr lang="en-GB"/>
              <a:t>6. Click the OK button – but do nothing else!</a:t>
            </a:r>
          </a:p>
          <a:p>
            <a:pPr marL="0" indent="0">
              <a:buNone/>
            </a:pPr>
            <a:endParaRPr lang="en-GB"/>
          </a:p>
          <a:p>
            <a:endParaRPr lang="en-GB"/>
          </a:p>
        </p:txBody>
      </p:sp>
      <p:sp>
        <p:nvSpPr>
          <p:cNvPr id="3" name="Title 2">
            <a:extLst>
              <a:ext uri="{FF2B5EF4-FFF2-40B4-BE49-F238E27FC236}">
                <a16:creationId xmlns:a16="http://schemas.microsoft.com/office/drawing/2014/main" id="{979991C7-DF20-A2B2-CC19-7849E7B350E0}"/>
              </a:ext>
            </a:extLst>
          </p:cNvPr>
          <p:cNvSpPr>
            <a:spLocks noGrp="1"/>
          </p:cNvSpPr>
          <p:nvPr>
            <p:ph type="title"/>
          </p:nvPr>
        </p:nvSpPr>
        <p:spPr/>
        <p:txBody>
          <a:bodyPr/>
          <a:lstStyle/>
          <a:p>
            <a:r>
              <a:rPr lang="en-GB"/>
              <a:t>Macros record keystrokes and mouse-clicks</a:t>
            </a:r>
          </a:p>
        </p:txBody>
      </p:sp>
      <p:pic>
        <p:nvPicPr>
          <p:cNvPr id="5" name="Picture 4">
            <a:extLst>
              <a:ext uri="{FF2B5EF4-FFF2-40B4-BE49-F238E27FC236}">
                <a16:creationId xmlns:a16="http://schemas.microsoft.com/office/drawing/2014/main" id="{F023F51B-A355-D0A9-02D1-5E61E3AAC47E}"/>
              </a:ext>
            </a:extLst>
          </p:cNvPr>
          <p:cNvPicPr>
            <a:picLocks noChangeAspect="1"/>
          </p:cNvPicPr>
          <p:nvPr/>
        </p:nvPicPr>
        <p:blipFill rotWithShape="1">
          <a:blip r:embed="rId3"/>
          <a:srcRect l="37371" t="44253" r="51379" b="25402"/>
          <a:stretch/>
        </p:blipFill>
        <p:spPr>
          <a:xfrm>
            <a:off x="8012117" y="825019"/>
            <a:ext cx="3771896" cy="2861441"/>
          </a:xfrm>
          <a:prstGeom prst="rect">
            <a:avLst/>
          </a:prstGeom>
        </p:spPr>
      </p:pic>
      <p:pic>
        <p:nvPicPr>
          <p:cNvPr id="7" name="Picture 6">
            <a:extLst>
              <a:ext uri="{FF2B5EF4-FFF2-40B4-BE49-F238E27FC236}">
                <a16:creationId xmlns:a16="http://schemas.microsoft.com/office/drawing/2014/main" id="{2F9CCC86-7A2E-3E77-AC63-52021023EC28}"/>
              </a:ext>
            </a:extLst>
          </p:cNvPr>
          <p:cNvPicPr>
            <a:picLocks noChangeAspect="1"/>
          </p:cNvPicPr>
          <p:nvPr/>
        </p:nvPicPr>
        <p:blipFill>
          <a:blip r:embed="rId4"/>
          <a:stretch>
            <a:fillRect/>
          </a:stretch>
        </p:blipFill>
        <p:spPr>
          <a:xfrm>
            <a:off x="8012117" y="3876989"/>
            <a:ext cx="3296110" cy="2715004"/>
          </a:xfrm>
          <a:prstGeom prst="rect">
            <a:avLst/>
          </a:prstGeom>
        </p:spPr>
      </p:pic>
    </p:spTree>
    <p:extLst>
      <p:ext uri="{BB962C8B-B14F-4D97-AF65-F5344CB8AC3E}">
        <p14:creationId xmlns:p14="http://schemas.microsoft.com/office/powerpoint/2010/main" val="292234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417E9-0961-F5C6-F8B3-32AA371F29BC}"/>
              </a:ext>
            </a:extLst>
          </p:cNvPr>
          <p:cNvSpPr>
            <a:spLocks noGrp="1"/>
          </p:cNvSpPr>
          <p:nvPr>
            <p:ph sz="quarter" idx="10"/>
          </p:nvPr>
        </p:nvSpPr>
        <p:spPr/>
        <p:txBody>
          <a:bodyPr/>
          <a:lstStyle/>
          <a:p>
            <a:pPr marL="0" indent="0">
              <a:buNone/>
            </a:pPr>
            <a:r>
              <a:rPr lang="en-GB"/>
              <a:t>1. Type your name into the currently active cell.</a:t>
            </a:r>
          </a:p>
          <a:p>
            <a:pPr marL="0" indent="0">
              <a:buNone/>
            </a:pPr>
            <a:r>
              <a:rPr lang="en-GB"/>
              <a:t>2. Press &lt;Ctrl&gt;+&lt;Enter&gt;.</a:t>
            </a:r>
          </a:p>
          <a:p>
            <a:r>
              <a:rPr lang="en-GB"/>
              <a:t>When you press &lt;Ctrl&gt;+&lt;Enter&gt; you save the value into the cell without moving to the next line. This keystroke combination is very useful when recording macros.</a:t>
            </a:r>
          </a:p>
          <a:p>
            <a:pPr marL="0" indent="0">
              <a:buNone/>
            </a:pPr>
            <a:r>
              <a:rPr lang="en-GB"/>
              <a:t>4. Stop the macro recording.</a:t>
            </a:r>
          </a:p>
          <a:p>
            <a:r>
              <a:rPr lang="en-GB"/>
              <a:t>You can do this in two ways:</a:t>
            </a:r>
          </a:p>
          <a:p>
            <a:r>
              <a:rPr lang="en-GB"/>
              <a:t>Click: </a:t>
            </a:r>
            <a:r>
              <a:rPr lang="en-GB" err="1"/>
              <a:t>View→Macros→Macros→Stop</a:t>
            </a:r>
            <a:r>
              <a:rPr lang="en-GB"/>
              <a:t> Recording.</a:t>
            </a:r>
          </a:p>
          <a:p>
            <a:pPr marL="0" indent="0">
              <a:buNone/>
            </a:pPr>
            <a:r>
              <a:rPr lang="en-GB"/>
              <a:t>   OR</a:t>
            </a:r>
          </a:p>
          <a:p>
            <a:r>
              <a:rPr lang="en-GB"/>
              <a:t>Click the Stop button at the bottom left of the screen.</a:t>
            </a:r>
          </a:p>
        </p:txBody>
      </p:sp>
      <p:sp>
        <p:nvSpPr>
          <p:cNvPr id="3" name="Title 2">
            <a:extLst>
              <a:ext uri="{FF2B5EF4-FFF2-40B4-BE49-F238E27FC236}">
                <a16:creationId xmlns:a16="http://schemas.microsoft.com/office/drawing/2014/main" id="{365F4D0A-269A-3E77-5629-A9F8CC185264}"/>
              </a:ext>
            </a:extLst>
          </p:cNvPr>
          <p:cNvSpPr>
            <a:spLocks noGrp="1"/>
          </p:cNvSpPr>
          <p:nvPr>
            <p:ph type="title"/>
          </p:nvPr>
        </p:nvSpPr>
        <p:spPr/>
        <p:txBody>
          <a:bodyPr/>
          <a:lstStyle/>
          <a:p>
            <a:r>
              <a:rPr lang="en-GB"/>
              <a:t>Record a macro that will put your name into the active cell.</a:t>
            </a:r>
          </a:p>
        </p:txBody>
      </p:sp>
      <p:pic>
        <p:nvPicPr>
          <p:cNvPr id="7" name="Picture 6">
            <a:extLst>
              <a:ext uri="{FF2B5EF4-FFF2-40B4-BE49-F238E27FC236}">
                <a16:creationId xmlns:a16="http://schemas.microsoft.com/office/drawing/2014/main" id="{4AFB396B-8787-9854-B828-D1D9DC8B8547}"/>
              </a:ext>
            </a:extLst>
          </p:cNvPr>
          <p:cNvPicPr>
            <a:picLocks noChangeAspect="1"/>
          </p:cNvPicPr>
          <p:nvPr/>
        </p:nvPicPr>
        <p:blipFill>
          <a:blip r:embed="rId3"/>
          <a:stretch>
            <a:fillRect/>
          </a:stretch>
        </p:blipFill>
        <p:spPr>
          <a:xfrm>
            <a:off x="8794109" y="5412657"/>
            <a:ext cx="1971950" cy="609685"/>
          </a:xfrm>
          <a:prstGeom prst="rect">
            <a:avLst/>
          </a:prstGeom>
        </p:spPr>
      </p:pic>
    </p:spTree>
    <p:extLst>
      <p:ext uri="{BB962C8B-B14F-4D97-AF65-F5344CB8AC3E}">
        <p14:creationId xmlns:p14="http://schemas.microsoft.com/office/powerpoint/2010/main" val="74707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532B60-13F3-A61F-C5B9-A30A0DAE4805}"/>
              </a:ext>
            </a:extLst>
          </p:cNvPr>
          <p:cNvSpPr>
            <a:spLocks noGrp="1"/>
          </p:cNvSpPr>
          <p:nvPr>
            <p:ph sz="quarter" idx="10"/>
          </p:nvPr>
        </p:nvSpPr>
        <p:spPr/>
        <p:txBody>
          <a:bodyPr/>
          <a:lstStyle/>
          <a:p>
            <a:pPr marL="0" indent="0">
              <a:buNone/>
            </a:pPr>
            <a:r>
              <a:rPr lang="en-GB"/>
              <a:t>1. Click in any blank cell.</a:t>
            </a:r>
          </a:p>
          <a:p>
            <a:pPr marL="0" indent="0">
              <a:buNone/>
            </a:pPr>
            <a:r>
              <a:rPr lang="en-GB"/>
              <a:t>2. Click: </a:t>
            </a:r>
            <a:r>
              <a:rPr lang="en-GB" err="1"/>
              <a:t>View→Macros→Macros→View</a:t>
            </a:r>
            <a:r>
              <a:rPr lang="en-GB"/>
              <a:t> Macros.</a:t>
            </a:r>
          </a:p>
          <a:p>
            <a:r>
              <a:rPr lang="en-GB"/>
              <a:t>The Macro dialog appears, listing only the </a:t>
            </a:r>
            <a:r>
              <a:rPr lang="en-GB" err="1"/>
              <a:t>MyName</a:t>
            </a:r>
            <a:r>
              <a:rPr lang="en-GB"/>
              <a:t> macro (as</a:t>
            </a:r>
          </a:p>
          <a:p>
            <a:r>
              <a:rPr lang="en-GB"/>
              <a:t>you have only recorded one macro so far).</a:t>
            </a:r>
          </a:p>
          <a:p>
            <a:pPr marL="0" indent="0">
              <a:buNone/>
            </a:pPr>
            <a:r>
              <a:rPr lang="en-GB"/>
              <a:t>3. Click the Run button.</a:t>
            </a:r>
          </a:p>
          <a:p>
            <a:r>
              <a:rPr lang="en-GB"/>
              <a:t>Your name appears in the currently active cell.</a:t>
            </a:r>
          </a:p>
          <a:p>
            <a:pPr marL="0" indent="0">
              <a:buNone/>
            </a:pPr>
            <a:r>
              <a:rPr lang="en-GB"/>
              <a:t>4. Click in another blank cell and press: &lt;Ctrl&gt;+&lt;m&gt;</a:t>
            </a:r>
          </a:p>
          <a:p>
            <a:r>
              <a:rPr lang="en-GB"/>
              <a:t>Once again your name appears in the currently active cell.</a:t>
            </a:r>
          </a:p>
          <a:p>
            <a:pPr marL="0" indent="0">
              <a:buNone/>
            </a:pPr>
            <a:r>
              <a:rPr lang="en-GB"/>
              <a:t>6 Close the workbook without saving.</a:t>
            </a:r>
          </a:p>
        </p:txBody>
      </p:sp>
      <p:sp>
        <p:nvSpPr>
          <p:cNvPr id="3" name="Title 2">
            <a:extLst>
              <a:ext uri="{FF2B5EF4-FFF2-40B4-BE49-F238E27FC236}">
                <a16:creationId xmlns:a16="http://schemas.microsoft.com/office/drawing/2014/main" id="{55F507D4-1ECF-DEAE-1C86-7283147924D3}"/>
              </a:ext>
            </a:extLst>
          </p:cNvPr>
          <p:cNvSpPr>
            <a:spLocks noGrp="1"/>
          </p:cNvSpPr>
          <p:nvPr>
            <p:ph type="title"/>
          </p:nvPr>
        </p:nvSpPr>
        <p:spPr/>
        <p:txBody>
          <a:bodyPr/>
          <a:lstStyle/>
          <a:p>
            <a:r>
              <a:rPr lang="en-GB"/>
              <a:t>Test the macro.</a:t>
            </a:r>
            <a:br>
              <a:rPr lang="en-GB"/>
            </a:br>
            <a:endParaRPr lang="en-GB"/>
          </a:p>
        </p:txBody>
      </p:sp>
      <p:pic>
        <p:nvPicPr>
          <p:cNvPr id="4" name="Picture 3">
            <a:extLst>
              <a:ext uri="{FF2B5EF4-FFF2-40B4-BE49-F238E27FC236}">
                <a16:creationId xmlns:a16="http://schemas.microsoft.com/office/drawing/2014/main" id="{F80025FD-7DAC-D94F-6719-D6F7F9DC7965}"/>
              </a:ext>
            </a:extLst>
          </p:cNvPr>
          <p:cNvPicPr>
            <a:picLocks noChangeAspect="1"/>
          </p:cNvPicPr>
          <p:nvPr/>
        </p:nvPicPr>
        <p:blipFill>
          <a:blip r:embed="rId2"/>
          <a:stretch>
            <a:fillRect/>
          </a:stretch>
        </p:blipFill>
        <p:spPr>
          <a:xfrm>
            <a:off x="7763781" y="2710911"/>
            <a:ext cx="4056400" cy="1234556"/>
          </a:xfrm>
          <a:prstGeom prst="rect">
            <a:avLst/>
          </a:prstGeom>
        </p:spPr>
      </p:pic>
    </p:spTree>
    <p:extLst>
      <p:ext uri="{BB962C8B-B14F-4D97-AF65-F5344CB8AC3E}">
        <p14:creationId xmlns:p14="http://schemas.microsoft.com/office/powerpoint/2010/main" val="176900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429A5-C88B-8ADB-0CD4-C0F878DE3C12}"/>
              </a:ext>
            </a:extLst>
          </p:cNvPr>
          <p:cNvSpPr>
            <a:spLocks noGrp="1"/>
          </p:cNvSpPr>
          <p:nvPr>
            <p:ph type="ctrTitle"/>
          </p:nvPr>
        </p:nvSpPr>
        <p:spPr/>
        <p:txBody>
          <a:bodyPr/>
          <a:lstStyle/>
          <a:p>
            <a:r>
              <a:rPr lang="en-GB"/>
              <a:t>Use shapes to</a:t>
            </a:r>
            <a:br>
              <a:rPr lang="en-GB"/>
            </a:br>
            <a:r>
              <a:rPr lang="en-GB"/>
              <a:t>run macros</a:t>
            </a:r>
          </a:p>
        </p:txBody>
      </p:sp>
    </p:spTree>
    <p:extLst>
      <p:ext uri="{BB962C8B-B14F-4D97-AF65-F5344CB8AC3E}">
        <p14:creationId xmlns:p14="http://schemas.microsoft.com/office/powerpoint/2010/main" val="1950782403"/>
      </p:ext>
    </p:extLst>
  </p:cSld>
  <p:clrMapOvr>
    <a:masterClrMapping/>
  </p:clrMapOvr>
</p:sld>
</file>

<file path=ppt/theme/theme1.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1013E2B786584DB70F2723EF4EAD43" ma:contentTypeVersion="7" ma:contentTypeDescription="Create a new document." ma:contentTypeScope="" ma:versionID="75b3c4ad9191ecb074e24894e2c7fa2b">
  <xsd:schema xmlns:xsd="http://www.w3.org/2001/XMLSchema" xmlns:xs="http://www.w3.org/2001/XMLSchema" xmlns:p="http://schemas.microsoft.com/office/2006/metadata/properties" xmlns:ns2="c63e1e20-65d7-4e97-9956-c577aab56495" xmlns:ns3="352485e8-ee27-4248-8679-a004f0bbc829" targetNamespace="http://schemas.microsoft.com/office/2006/metadata/properties" ma:root="true" ma:fieldsID="6da5f9100c518741c0cde1fe3631d2a8" ns2:_="" ns3:_="">
    <xsd:import namespace="c63e1e20-65d7-4e97-9956-c577aab56495"/>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3e1e20-65d7-4e97-9956-c577aab564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650C04-4A97-4B1A-B7E2-538637E8BEB0}">
  <ds:schemaRefs>
    <ds:schemaRef ds:uri="10515296-1bd5-401a-b8a4-ea4dde82f896"/>
    <ds:schemaRef ds:uri="d0cd20b0-df63-44e8-932f-fba08f23ea61"/>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902C4D5-7CE5-4FDD-AB76-0A5FB7C9054F}"/>
</file>

<file path=customXml/itemProps3.xml><?xml version="1.0" encoding="utf-8"?>
<ds:datastoreItem xmlns:ds="http://schemas.openxmlformats.org/officeDocument/2006/customXml" ds:itemID="{B396C9EA-F889-4AFC-AD19-76BE7A1587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 Widescreen template V2</Template>
  <TotalTime>0</TotalTime>
  <Words>1202</Words>
  <Application>Microsoft Office PowerPoint</Application>
  <PresentationFormat>Widescreen</PresentationFormat>
  <Paragraphs>102</Paragraphs>
  <Slides>16</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Open Sans</vt:lpstr>
      <vt:lpstr>Open Sans Light</vt:lpstr>
      <vt:lpstr>Open Sans Semibold</vt:lpstr>
      <vt:lpstr>Template Widescreen template</vt:lpstr>
      <vt:lpstr>Office Theme</vt:lpstr>
      <vt:lpstr>Macros</vt:lpstr>
      <vt:lpstr>PowerPoint Presentation</vt:lpstr>
      <vt:lpstr>Before we start… Please have your camera switched on.</vt:lpstr>
      <vt:lpstr>PowerPoint Presentation</vt:lpstr>
      <vt:lpstr>Macros</vt:lpstr>
      <vt:lpstr>Macros record keystrokes and mouse-clicks</vt:lpstr>
      <vt:lpstr>Record a macro that will put your name into the active cell.</vt:lpstr>
      <vt:lpstr>Test the macro. </vt:lpstr>
      <vt:lpstr>Use shapes to run macros</vt:lpstr>
      <vt:lpstr>Use shapes to run macros</vt:lpstr>
      <vt:lpstr>PowerPoint Presentation</vt:lpstr>
      <vt:lpstr>Record a macro in This Workbook called SaveWorkbook.</vt:lpstr>
      <vt:lpstr>PowerPoint Presentation</vt:lpstr>
      <vt:lpstr>Add three shape controls to the worksheet. </vt:lpstr>
      <vt:lpstr>PowerPoint Presentation</vt:lpstr>
      <vt:lpstr>Connect the Save Quote and Print Quote shapes to the SaveWorkbook and PrintWorkbook macros.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macros and VBA</dc:title>
  <dc:creator>Amanda Weaver</dc:creator>
  <cp:lastModifiedBy>Yusuf Satilmis</cp:lastModifiedBy>
  <cp:revision>1</cp:revision>
  <dcterms:created xsi:type="dcterms:W3CDTF">2022-09-29T10:51:35Z</dcterms:created>
  <dcterms:modified xsi:type="dcterms:W3CDTF">2023-03-29T11:13:44Z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0x0101004D1013E2B786584DB70F2723EF4EAD43</vt:lpwstr>
  </property>
  <property fmtid="{D5CDD505-2E9C-101B-9397-08002B2CF9AE}" pid="3" name="MediaServiceImageTags">
    <vt:lpwstr/>
  </property>
</Properties>
</file>